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7"/>
  </p:notesMasterIdLst>
  <p:handoutMasterIdLst>
    <p:handoutMasterId r:id="rId48"/>
  </p:handoutMasterIdLst>
  <p:sldIdLst>
    <p:sldId id="256" r:id="rId5"/>
    <p:sldId id="263" r:id="rId6"/>
    <p:sldId id="274" r:id="rId7"/>
    <p:sldId id="265" r:id="rId8"/>
    <p:sldId id="269" r:id="rId9"/>
    <p:sldId id="275" r:id="rId10"/>
    <p:sldId id="267" r:id="rId11"/>
    <p:sldId id="306" r:id="rId12"/>
    <p:sldId id="272" r:id="rId13"/>
    <p:sldId id="276" r:id="rId14"/>
    <p:sldId id="277" r:id="rId15"/>
    <p:sldId id="285" r:id="rId16"/>
    <p:sldId id="280" r:id="rId17"/>
    <p:sldId id="278" r:id="rId18"/>
    <p:sldId id="279" r:id="rId19"/>
    <p:sldId id="281" r:id="rId20"/>
    <p:sldId id="282" r:id="rId21"/>
    <p:sldId id="283" r:id="rId22"/>
    <p:sldId id="284" r:id="rId23"/>
    <p:sldId id="271" r:id="rId24"/>
    <p:sldId id="288" r:id="rId25"/>
    <p:sldId id="303" r:id="rId26"/>
    <p:sldId id="302" r:id="rId27"/>
    <p:sldId id="257" r:id="rId28"/>
    <p:sldId id="289" r:id="rId29"/>
    <p:sldId id="304" r:id="rId30"/>
    <p:sldId id="305" r:id="rId31"/>
    <p:sldId id="307" r:id="rId32"/>
    <p:sldId id="309" r:id="rId33"/>
    <p:sldId id="310" r:id="rId34"/>
    <p:sldId id="290" r:id="rId35"/>
    <p:sldId id="291" r:id="rId36"/>
    <p:sldId id="292" r:id="rId37"/>
    <p:sldId id="293" r:id="rId38"/>
    <p:sldId id="295" r:id="rId39"/>
    <p:sldId id="296" r:id="rId40"/>
    <p:sldId id="294" r:id="rId41"/>
    <p:sldId id="297" r:id="rId42"/>
    <p:sldId id="298" r:id="rId43"/>
    <p:sldId id="301" r:id="rId44"/>
    <p:sldId id="300" r:id="rId45"/>
    <p:sldId id="286"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12" userDrawn="1">
          <p15:clr>
            <a:srgbClr val="A4A3A4"/>
          </p15:clr>
        </p15:guide>
        <p15:guide id="2" pos="3840" userDrawn="1">
          <p15:clr>
            <a:srgbClr val="A4A3A4"/>
          </p15:clr>
        </p15:guide>
        <p15:guide id="3" orient="horz" pos="3984" userDrawn="1">
          <p15:clr>
            <a:srgbClr val="A4A3A4"/>
          </p15:clr>
        </p15:guide>
        <p15:guide id="4" orient="horz" pos="247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173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52" autoAdjust="0"/>
  </p:normalViewPr>
  <p:slideViewPr>
    <p:cSldViewPr snapToGrid="0" showGuides="1">
      <p:cViewPr varScale="1">
        <p:scale>
          <a:sx n="68" d="100"/>
          <a:sy n="68" d="100"/>
        </p:scale>
        <p:origin x="612" y="54"/>
      </p:cViewPr>
      <p:guideLst>
        <p:guide orient="horz" pos="912"/>
        <p:guide pos="3840"/>
        <p:guide orient="horz" pos="3984"/>
        <p:guide orient="horz" pos="2472"/>
      </p:guideLst>
    </p:cSldViewPr>
  </p:slideViewPr>
  <p:notesTextViewPr>
    <p:cViewPr>
      <p:scale>
        <a:sx n="1" d="1"/>
        <a:sy n="1" d="1"/>
      </p:scale>
      <p:origin x="0" y="0"/>
    </p:cViewPr>
  </p:notesTextViewPr>
  <p:notesViewPr>
    <p:cSldViewPr snapToGrid="0">
      <p:cViewPr>
        <p:scale>
          <a:sx n="66" d="100"/>
          <a:sy n="66" d="100"/>
        </p:scale>
        <p:origin x="3330"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ham Abd-elwadoud Suleman Hessian" userId="1e8e675dd740816f" providerId="LiveId" clId="{23267292-F129-4955-B752-8F47590ACFBE}"/>
    <pc:docChg chg="undo redo custSel addSld delSld modSld sldOrd">
      <pc:chgData name="Adham Abd-elwadoud Suleman Hessian" userId="1e8e675dd740816f" providerId="LiveId" clId="{23267292-F129-4955-B752-8F47590ACFBE}" dt="2022-04-17T12:45:28.758" v="1026" actId="1076"/>
      <pc:docMkLst>
        <pc:docMk/>
      </pc:docMkLst>
      <pc:sldChg chg="del">
        <pc:chgData name="Adham Abd-elwadoud Suleman Hessian" userId="1e8e675dd740816f" providerId="LiveId" clId="{23267292-F129-4955-B752-8F47590ACFBE}" dt="2022-04-14T11:37:53.706" v="698" actId="47"/>
        <pc:sldMkLst>
          <pc:docMk/>
          <pc:sldMk cId="2007144933" sldId="264"/>
        </pc:sldMkLst>
      </pc:sldChg>
      <pc:sldChg chg="addSp delSp modSp mod">
        <pc:chgData name="Adham Abd-elwadoud Suleman Hessian" userId="1e8e675dd740816f" providerId="LiveId" clId="{23267292-F129-4955-B752-8F47590ACFBE}" dt="2022-04-13T19:42:21.643" v="151" actId="20577"/>
        <pc:sldMkLst>
          <pc:docMk/>
          <pc:sldMk cId="3126221320" sldId="265"/>
        </pc:sldMkLst>
        <pc:spChg chg="mod">
          <ac:chgData name="Adham Abd-elwadoud Suleman Hessian" userId="1e8e675dd740816f" providerId="LiveId" clId="{23267292-F129-4955-B752-8F47590ACFBE}" dt="2022-04-13T19:41:42.375" v="123" actId="207"/>
          <ac:spMkLst>
            <pc:docMk/>
            <pc:sldMk cId="3126221320" sldId="265"/>
            <ac:spMk id="5" creationId="{D88C3CC7-FF16-4EE6-8784-43FED74DD3EF}"/>
          </ac:spMkLst>
        </pc:spChg>
        <pc:spChg chg="mod">
          <ac:chgData name="Adham Abd-elwadoud Suleman Hessian" userId="1e8e675dd740816f" providerId="LiveId" clId="{23267292-F129-4955-B752-8F47590ACFBE}" dt="2022-04-13T19:39:46.715" v="30" actId="20577"/>
          <ac:spMkLst>
            <pc:docMk/>
            <pc:sldMk cId="3126221320" sldId="265"/>
            <ac:spMk id="48" creationId="{60C01E23-90C8-4759-A5BC-F3CE0BC2D0F9}"/>
          </ac:spMkLst>
        </pc:spChg>
        <pc:spChg chg="mod">
          <ac:chgData name="Adham Abd-elwadoud Suleman Hessian" userId="1e8e675dd740816f" providerId="LiveId" clId="{23267292-F129-4955-B752-8F47590ACFBE}" dt="2022-04-13T19:41:52.619" v="135" actId="20577"/>
          <ac:spMkLst>
            <pc:docMk/>
            <pc:sldMk cId="3126221320" sldId="265"/>
            <ac:spMk id="49" creationId="{FFDC3D59-6312-4B09-A47E-217DF86E4CEC}"/>
          </ac:spMkLst>
        </pc:spChg>
        <pc:spChg chg="add del mod">
          <ac:chgData name="Adham Abd-elwadoud Suleman Hessian" userId="1e8e675dd740816f" providerId="LiveId" clId="{23267292-F129-4955-B752-8F47590ACFBE}" dt="2022-04-13T19:42:21.643" v="151" actId="20577"/>
          <ac:spMkLst>
            <pc:docMk/>
            <pc:sldMk cId="3126221320" sldId="265"/>
            <ac:spMk id="50" creationId="{329B0A24-4AF3-471F-B550-B6ECA0A271C1}"/>
          </ac:spMkLst>
        </pc:spChg>
      </pc:sldChg>
      <pc:sldChg chg="delSp modSp del mod">
        <pc:chgData name="Adham Abd-elwadoud Suleman Hessian" userId="1e8e675dd740816f" providerId="LiveId" clId="{23267292-F129-4955-B752-8F47590ACFBE}" dt="2022-04-14T11:38:51.671" v="706" actId="47"/>
        <pc:sldMkLst>
          <pc:docMk/>
          <pc:sldMk cId="2242067134" sldId="268"/>
        </pc:sldMkLst>
        <pc:spChg chg="del">
          <ac:chgData name="Adham Abd-elwadoud Suleman Hessian" userId="1e8e675dd740816f" providerId="LiveId" clId="{23267292-F129-4955-B752-8F47590ACFBE}" dt="2022-04-14T11:37:06.110" v="696" actId="478"/>
          <ac:spMkLst>
            <pc:docMk/>
            <pc:sldMk cId="2242067134" sldId="268"/>
            <ac:spMk id="111" creationId="{9388A474-93BB-447A-97FB-53185800DC17}"/>
          </ac:spMkLst>
        </pc:spChg>
        <pc:spChg chg="del">
          <ac:chgData name="Adham Abd-elwadoud Suleman Hessian" userId="1e8e675dd740816f" providerId="LiveId" clId="{23267292-F129-4955-B752-8F47590ACFBE}" dt="2022-04-14T11:37:07.855" v="697" actId="478"/>
          <ac:spMkLst>
            <pc:docMk/>
            <pc:sldMk cId="2242067134" sldId="268"/>
            <ac:spMk id="113" creationId="{B141192B-B52E-4C38-8B5F-C21751B795F6}"/>
          </ac:spMkLst>
        </pc:spChg>
        <pc:cxnChg chg="del mod">
          <ac:chgData name="Adham Abd-elwadoud Suleman Hessian" userId="1e8e675dd740816f" providerId="LiveId" clId="{23267292-F129-4955-B752-8F47590ACFBE}" dt="2022-04-14T11:38:50.022" v="705" actId="478"/>
          <ac:cxnSpMkLst>
            <pc:docMk/>
            <pc:sldMk cId="2242067134" sldId="268"/>
            <ac:cxnSpMk id="102" creationId="{1341F916-074E-4920-B358-4BFFAA4876BA}"/>
          </ac:cxnSpMkLst>
        </pc:cxnChg>
      </pc:sldChg>
      <pc:sldChg chg="addSp modSp del mod">
        <pc:chgData name="Adham Abd-elwadoud Suleman Hessian" userId="1e8e675dd740816f" providerId="LiveId" clId="{23267292-F129-4955-B752-8F47590ACFBE}" dt="2022-04-14T11:37:54.661" v="699" actId="47"/>
        <pc:sldMkLst>
          <pc:docMk/>
          <pc:sldMk cId="3796314333" sldId="273"/>
        </pc:sldMkLst>
        <pc:spChg chg="add mod">
          <ac:chgData name="Adham Abd-elwadoud Suleman Hessian" userId="1e8e675dd740816f" providerId="LiveId" clId="{23267292-F129-4955-B752-8F47590ACFBE}" dt="2022-04-13T19:45:36.223" v="172" actId="1076"/>
          <ac:spMkLst>
            <pc:docMk/>
            <pc:sldMk cId="3796314333" sldId="273"/>
            <ac:spMk id="28" creationId="{962C37EA-7A7C-47DF-8288-A400E29583CF}"/>
          </ac:spMkLst>
        </pc:spChg>
        <pc:spChg chg="add mod">
          <ac:chgData name="Adham Abd-elwadoud Suleman Hessian" userId="1e8e675dd740816f" providerId="LiveId" clId="{23267292-F129-4955-B752-8F47590ACFBE}" dt="2022-04-13T19:45:36.223" v="172" actId="1076"/>
          <ac:spMkLst>
            <pc:docMk/>
            <pc:sldMk cId="3796314333" sldId="273"/>
            <ac:spMk id="29" creationId="{0EB6087B-A630-46DA-95C8-F54AA69EEFC5}"/>
          </ac:spMkLst>
        </pc:spChg>
      </pc:sldChg>
      <pc:sldChg chg="addSp delSp modSp mod">
        <pc:chgData name="Adham Abd-elwadoud Suleman Hessian" userId="1e8e675dd740816f" providerId="LiveId" clId="{23267292-F129-4955-B752-8F47590ACFBE}" dt="2022-04-14T11:38:35.681" v="703" actId="1076"/>
        <pc:sldMkLst>
          <pc:docMk/>
          <pc:sldMk cId="2036145459" sldId="276"/>
        </pc:sldMkLst>
        <pc:spChg chg="add mod">
          <ac:chgData name="Adham Abd-elwadoud Suleman Hessian" userId="1e8e675dd740816f" providerId="LiveId" clId="{23267292-F129-4955-B752-8F47590ACFBE}" dt="2022-04-14T11:38:20.372" v="701" actId="1076"/>
          <ac:spMkLst>
            <pc:docMk/>
            <pc:sldMk cId="2036145459" sldId="276"/>
            <ac:spMk id="11" creationId="{C945C7B7-BDA9-4A21-A371-EBB0AF1923CD}"/>
          </ac:spMkLst>
        </pc:spChg>
        <pc:spChg chg="add mod">
          <ac:chgData name="Adham Abd-elwadoud Suleman Hessian" userId="1e8e675dd740816f" providerId="LiveId" clId="{23267292-F129-4955-B752-8F47590ACFBE}" dt="2022-04-14T11:38:35.681" v="703" actId="1076"/>
          <ac:spMkLst>
            <pc:docMk/>
            <pc:sldMk cId="2036145459" sldId="276"/>
            <ac:spMk id="12" creationId="{39091657-5363-4721-9A93-8BD577F99B79}"/>
          </ac:spMkLst>
        </pc:spChg>
        <pc:spChg chg="del">
          <ac:chgData name="Adham Abd-elwadoud Suleman Hessian" userId="1e8e675dd740816f" providerId="LiveId" clId="{23267292-F129-4955-B752-8F47590ACFBE}" dt="2022-04-13T19:42:55.084" v="152" actId="478"/>
          <ac:spMkLst>
            <pc:docMk/>
            <pc:sldMk cId="2036145459" sldId="276"/>
            <ac:spMk id="13" creationId="{63C92C2E-8888-42AB-A36D-D6F2B362B0CD}"/>
          </ac:spMkLst>
        </pc:spChg>
        <pc:spChg chg="del">
          <ac:chgData name="Adham Abd-elwadoud Suleman Hessian" userId="1e8e675dd740816f" providerId="LiveId" clId="{23267292-F129-4955-B752-8F47590ACFBE}" dt="2022-04-13T19:42:56.619" v="153" actId="478"/>
          <ac:spMkLst>
            <pc:docMk/>
            <pc:sldMk cId="2036145459" sldId="276"/>
            <ac:spMk id="14" creationId="{CABF686F-91C6-49D1-A69F-A2D1290E7E30}"/>
          </ac:spMkLst>
        </pc:spChg>
        <pc:spChg chg="add mod">
          <ac:chgData name="Adham Abd-elwadoud Suleman Hessian" userId="1e8e675dd740816f" providerId="LiveId" clId="{23267292-F129-4955-B752-8F47590ACFBE}" dt="2022-04-13T19:43:15.182" v="155"/>
          <ac:spMkLst>
            <pc:docMk/>
            <pc:sldMk cId="2036145459" sldId="276"/>
            <ac:spMk id="16" creationId="{FBBA725D-9064-40B7-883B-1A4C590FB014}"/>
          </ac:spMkLst>
        </pc:spChg>
        <pc:spChg chg="add mod">
          <ac:chgData name="Adham Abd-elwadoud Suleman Hessian" userId="1e8e675dd740816f" providerId="LiveId" clId="{23267292-F129-4955-B752-8F47590ACFBE}" dt="2022-04-13T19:44:00.407" v="162"/>
          <ac:spMkLst>
            <pc:docMk/>
            <pc:sldMk cId="2036145459" sldId="276"/>
            <ac:spMk id="17" creationId="{E74D8483-1649-47E3-9C1E-ACC47AE6054D}"/>
          </ac:spMkLst>
        </pc:spChg>
        <pc:spChg chg="add mod">
          <ac:chgData name="Adham Abd-elwadoud Suleman Hessian" userId="1e8e675dd740816f" providerId="LiveId" clId="{23267292-F129-4955-B752-8F47590ACFBE}" dt="2022-04-13T19:44:30.126" v="166" actId="1076"/>
          <ac:spMkLst>
            <pc:docMk/>
            <pc:sldMk cId="2036145459" sldId="276"/>
            <ac:spMk id="18" creationId="{077988BC-DC92-4113-A36B-3C74133C1301}"/>
          </ac:spMkLst>
        </pc:spChg>
        <pc:spChg chg="del mod">
          <ac:chgData name="Adham Abd-elwadoud Suleman Hessian" userId="1e8e675dd740816f" providerId="LiveId" clId="{23267292-F129-4955-B752-8F47590ACFBE}" dt="2022-04-13T19:45:27.757" v="170" actId="21"/>
          <ac:spMkLst>
            <pc:docMk/>
            <pc:sldMk cId="2036145459" sldId="276"/>
            <ac:spMk id="90" creationId="{6125B6C6-3D84-4340-8FCE-B8C7A489B0DC}"/>
          </ac:spMkLst>
        </pc:spChg>
        <pc:spChg chg="del mod">
          <ac:chgData name="Adham Abd-elwadoud Suleman Hessian" userId="1e8e675dd740816f" providerId="LiveId" clId="{23267292-F129-4955-B752-8F47590ACFBE}" dt="2022-04-13T19:45:27.757" v="170" actId="21"/>
          <ac:spMkLst>
            <pc:docMk/>
            <pc:sldMk cId="2036145459" sldId="276"/>
            <ac:spMk id="91" creationId="{768BDD89-D6DD-4D13-8C16-897539A1E74B}"/>
          </ac:spMkLst>
        </pc:spChg>
      </pc:sldChg>
      <pc:sldChg chg="addSp delSp modSp add mod">
        <pc:chgData name="Adham Abd-elwadoud Suleman Hessian" userId="1e8e675dd740816f" providerId="LiveId" clId="{23267292-F129-4955-B752-8F47590ACFBE}" dt="2022-04-14T11:36:46.850" v="695" actId="403"/>
        <pc:sldMkLst>
          <pc:docMk/>
          <pc:sldMk cId="3720990259" sldId="277"/>
        </pc:sldMkLst>
        <pc:spChg chg="add mod">
          <ac:chgData name="Adham Abd-elwadoud Suleman Hessian" userId="1e8e675dd740816f" providerId="LiveId" clId="{23267292-F129-4955-B752-8F47590ACFBE}" dt="2022-04-14T10:58:24.506" v="450" actId="404"/>
          <ac:spMkLst>
            <pc:docMk/>
            <pc:sldMk cId="3720990259" sldId="277"/>
            <ac:spMk id="12" creationId="{2EDBEC43-540E-4B43-99CD-F6E9CE26C76D}"/>
          </ac:spMkLst>
        </pc:spChg>
        <pc:spChg chg="add mod">
          <ac:chgData name="Adham Abd-elwadoud Suleman Hessian" userId="1e8e675dd740816f" providerId="LiveId" clId="{23267292-F129-4955-B752-8F47590ACFBE}" dt="2022-04-14T10:55:56.410" v="365" actId="6549"/>
          <ac:spMkLst>
            <pc:docMk/>
            <pc:sldMk cId="3720990259" sldId="277"/>
            <ac:spMk id="13" creationId="{13557443-9A35-4608-8991-CF432D6DB885}"/>
          </ac:spMkLst>
        </pc:spChg>
        <pc:spChg chg="add mod">
          <ac:chgData name="Adham Abd-elwadoud Suleman Hessian" userId="1e8e675dd740816f" providerId="LiveId" clId="{23267292-F129-4955-B752-8F47590ACFBE}" dt="2022-04-14T10:58:24.506" v="450" actId="404"/>
          <ac:spMkLst>
            <pc:docMk/>
            <pc:sldMk cId="3720990259" sldId="277"/>
            <ac:spMk id="14" creationId="{9A441DA9-6743-4C1D-B7DC-60A2A94D813B}"/>
          </ac:spMkLst>
        </pc:spChg>
        <pc:spChg chg="add mod">
          <ac:chgData name="Adham Abd-elwadoud Suleman Hessian" userId="1e8e675dd740816f" providerId="LiveId" clId="{23267292-F129-4955-B752-8F47590ACFBE}" dt="2022-04-14T10:58:35.425" v="451" actId="404"/>
          <ac:spMkLst>
            <pc:docMk/>
            <pc:sldMk cId="3720990259" sldId="277"/>
            <ac:spMk id="15" creationId="{4A670A3A-3A03-4D28-B6C2-42C3F6704473}"/>
          </ac:spMkLst>
        </pc:spChg>
        <pc:spChg chg="mod">
          <ac:chgData name="Adham Abd-elwadoud Suleman Hessian" userId="1e8e675dd740816f" providerId="LiveId" clId="{23267292-F129-4955-B752-8F47590ACFBE}" dt="2022-04-14T10:54:51.458" v="327" actId="1036"/>
          <ac:spMkLst>
            <pc:docMk/>
            <pc:sldMk cId="3720990259" sldId="277"/>
            <ac:spMk id="16" creationId="{FBBA725D-9064-40B7-883B-1A4C590FB014}"/>
          </ac:spMkLst>
        </pc:spChg>
        <pc:spChg chg="del mod">
          <ac:chgData name="Adham Abd-elwadoud Suleman Hessian" userId="1e8e675dd740816f" providerId="LiveId" clId="{23267292-F129-4955-B752-8F47590ACFBE}" dt="2022-04-14T10:44:59.087" v="175" actId="478"/>
          <ac:spMkLst>
            <pc:docMk/>
            <pc:sldMk cId="3720990259" sldId="277"/>
            <ac:spMk id="17" creationId="{E74D8483-1649-47E3-9C1E-ACC47AE6054D}"/>
          </ac:spMkLst>
        </pc:spChg>
        <pc:spChg chg="del">
          <ac:chgData name="Adham Abd-elwadoud Suleman Hessian" userId="1e8e675dd740816f" providerId="LiveId" clId="{23267292-F129-4955-B752-8F47590ACFBE}" dt="2022-04-14T10:45:00.675" v="176" actId="478"/>
          <ac:spMkLst>
            <pc:docMk/>
            <pc:sldMk cId="3720990259" sldId="277"/>
            <ac:spMk id="18" creationId="{077988BC-DC92-4113-A36B-3C74133C1301}"/>
          </ac:spMkLst>
        </pc:spChg>
        <pc:spChg chg="add mod">
          <ac:chgData name="Adham Abd-elwadoud Suleman Hessian" userId="1e8e675dd740816f" providerId="LiveId" clId="{23267292-F129-4955-B752-8F47590ACFBE}" dt="2022-04-14T10:58:35.425" v="451" actId="404"/>
          <ac:spMkLst>
            <pc:docMk/>
            <pc:sldMk cId="3720990259" sldId="277"/>
            <ac:spMk id="19" creationId="{FCFE4C4D-E860-4A0D-8829-92D0E66B0AA4}"/>
          </ac:spMkLst>
        </pc:spChg>
        <pc:spChg chg="add mod">
          <ac:chgData name="Adham Abd-elwadoud Suleman Hessian" userId="1e8e675dd740816f" providerId="LiveId" clId="{23267292-F129-4955-B752-8F47590ACFBE}" dt="2022-04-14T10:58:35.425" v="451" actId="404"/>
          <ac:spMkLst>
            <pc:docMk/>
            <pc:sldMk cId="3720990259" sldId="277"/>
            <ac:spMk id="20" creationId="{60BCFC1B-7727-41F5-9C2F-87EE12CB7952}"/>
          </ac:spMkLst>
        </pc:spChg>
        <pc:spChg chg="add mod">
          <ac:chgData name="Adham Abd-elwadoud Suleman Hessian" userId="1e8e675dd740816f" providerId="LiveId" clId="{23267292-F129-4955-B752-8F47590ACFBE}" dt="2022-04-14T10:58:35.425" v="451" actId="404"/>
          <ac:spMkLst>
            <pc:docMk/>
            <pc:sldMk cId="3720990259" sldId="277"/>
            <ac:spMk id="21" creationId="{10D6AFC1-B687-4F24-8A59-F2CB2802B5B0}"/>
          </ac:spMkLst>
        </pc:spChg>
        <pc:spChg chg="add mod">
          <ac:chgData name="Adham Abd-elwadoud Suleman Hessian" userId="1e8e675dd740816f" providerId="LiveId" clId="{23267292-F129-4955-B752-8F47590ACFBE}" dt="2022-04-14T10:58:35.425" v="451" actId="404"/>
          <ac:spMkLst>
            <pc:docMk/>
            <pc:sldMk cId="3720990259" sldId="277"/>
            <ac:spMk id="22" creationId="{ECD19F81-40EE-49BE-9051-74A1DBD7E5D4}"/>
          </ac:spMkLst>
        </pc:spChg>
        <pc:spChg chg="add mod">
          <ac:chgData name="Adham Abd-elwadoud Suleman Hessian" userId="1e8e675dd740816f" providerId="LiveId" clId="{23267292-F129-4955-B752-8F47590ACFBE}" dt="2022-04-14T10:58:35.425" v="451" actId="404"/>
          <ac:spMkLst>
            <pc:docMk/>
            <pc:sldMk cId="3720990259" sldId="277"/>
            <ac:spMk id="23" creationId="{622AD171-58AC-4734-AF78-1582EE852C5C}"/>
          </ac:spMkLst>
        </pc:spChg>
        <pc:spChg chg="add mod">
          <ac:chgData name="Adham Abd-elwadoud Suleman Hessian" userId="1e8e675dd740816f" providerId="LiveId" clId="{23267292-F129-4955-B752-8F47590ACFBE}" dt="2022-04-14T10:58:45.890" v="452" actId="20577"/>
          <ac:spMkLst>
            <pc:docMk/>
            <pc:sldMk cId="3720990259" sldId="277"/>
            <ac:spMk id="24" creationId="{7282EEB1-D455-4FF1-883C-1D73DC9B40DC}"/>
          </ac:spMkLst>
        </pc:spChg>
        <pc:spChg chg="add mod">
          <ac:chgData name="Adham Abd-elwadoud Suleman Hessian" userId="1e8e675dd740816f" providerId="LiveId" clId="{23267292-F129-4955-B752-8F47590ACFBE}" dt="2022-04-14T11:36:12.396" v="692" actId="113"/>
          <ac:spMkLst>
            <pc:docMk/>
            <pc:sldMk cId="3720990259" sldId="277"/>
            <ac:spMk id="25" creationId="{0B015D87-9EDC-4D9B-8B37-573B73FF5701}"/>
          </ac:spMkLst>
        </pc:spChg>
        <pc:spChg chg="add mod">
          <ac:chgData name="Adham Abd-elwadoud Suleman Hessian" userId="1e8e675dd740816f" providerId="LiveId" clId="{23267292-F129-4955-B752-8F47590ACFBE}" dt="2022-04-14T11:36:12.396" v="692" actId="113"/>
          <ac:spMkLst>
            <pc:docMk/>
            <pc:sldMk cId="3720990259" sldId="277"/>
            <ac:spMk id="26" creationId="{59CC9A35-A808-4EB4-8A94-B1603C35DE61}"/>
          </ac:spMkLst>
        </pc:spChg>
        <pc:spChg chg="add mod">
          <ac:chgData name="Adham Abd-elwadoud Suleman Hessian" userId="1e8e675dd740816f" providerId="LiveId" clId="{23267292-F129-4955-B752-8F47590ACFBE}" dt="2022-04-14T10:58:47.263" v="453" actId="20577"/>
          <ac:spMkLst>
            <pc:docMk/>
            <pc:sldMk cId="3720990259" sldId="277"/>
            <ac:spMk id="27" creationId="{134BF07A-7BA7-47C3-851A-3C04B8D585AE}"/>
          </ac:spMkLst>
        </pc:spChg>
        <pc:spChg chg="add mod">
          <ac:chgData name="Adham Abd-elwadoud Suleman Hessian" userId="1e8e675dd740816f" providerId="LiveId" clId="{23267292-F129-4955-B752-8F47590ACFBE}" dt="2022-04-14T11:36:12.396" v="692" actId="113"/>
          <ac:spMkLst>
            <pc:docMk/>
            <pc:sldMk cId="3720990259" sldId="277"/>
            <ac:spMk id="28" creationId="{B677120E-5D46-4A9E-80BE-D28BF7A9C4A7}"/>
          </ac:spMkLst>
        </pc:spChg>
        <pc:spChg chg="add mod">
          <ac:chgData name="Adham Abd-elwadoud Suleman Hessian" userId="1e8e675dd740816f" providerId="LiveId" clId="{23267292-F129-4955-B752-8F47590ACFBE}" dt="2022-04-14T11:36:12.396" v="692" actId="113"/>
          <ac:spMkLst>
            <pc:docMk/>
            <pc:sldMk cId="3720990259" sldId="277"/>
            <ac:spMk id="29" creationId="{C9ACC60C-44A7-4307-9044-510AE6C0856E}"/>
          </ac:spMkLst>
        </pc:spChg>
        <pc:spChg chg="add mod">
          <ac:chgData name="Adham Abd-elwadoud Suleman Hessian" userId="1e8e675dd740816f" providerId="LiveId" clId="{23267292-F129-4955-B752-8F47590ACFBE}" dt="2022-04-14T11:36:12.396" v="692" actId="113"/>
          <ac:spMkLst>
            <pc:docMk/>
            <pc:sldMk cId="3720990259" sldId="277"/>
            <ac:spMk id="30" creationId="{CBC88B4F-E3BA-4912-885D-57ED6A63EFE8}"/>
          </ac:spMkLst>
        </pc:spChg>
        <pc:spChg chg="add mod">
          <ac:chgData name="Adham Abd-elwadoud Suleman Hessian" userId="1e8e675dd740816f" providerId="LiveId" clId="{23267292-F129-4955-B752-8F47590ACFBE}" dt="2022-04-14T11:36:12.396" v="692" actId="113"/>
          <ac:spMkLst>
            <pc:docMk/>
            <pc:sldMk cId="3720990259" sldId="277"/>
            <ac:spMk id="31" creationId="{87FD9D34-D373-41D2-B824-82713C0D6529}"/>
          </ac:spMkLst>
        </pc:spChg>
        <pc:spChg chg="add mod">
          <ac:chgData name="Adham Abd-elwadoud Suleman Hessian" userId="1e8e675dd740816f" providerId="LiveId" clId="{23267292-F129-4955-B752-8F47590ACFBE}" dt="2022-04-14T11:36:12.396" v="692" actId="113"/>
          <ac:spMkLst>
            <pc:docMk/>
            <pc:sldMk cId="3720990259" sldId="277"/>
            <ac:spMk id="32" creationId="{4AE193BC-DF90-4E9F-8D3C-EE82346CED1A}"/>
          </ac:spMkLst>
        </pc:spChg>
        <pc:spChg chg="add mod">
          <ac:chgData name="Adham Abd-elwadoud Suleman Hessian" userId="1e8e675dd740816f" providerId="LiveId" clId="{23267292-F129-4955-B752-8F47590ACFBE}" dt="2022-04-14T11:36:12.396" v="692" actId="113"/>
          <ac:spMkLst>
            <pc:docMk/>
            <pc:sldMk cId="3720990259" sldId="277"/>
            <ac:spMk id="33" creationId="{409F0D19-0C5B-4AD5-A033-D90FDA0572D6}"/>
          </ac:spMkLst>
        </pc:spChg>
        <pc:spChg chg="add mod">
          <ac:chgData name="Adham Abd-elwadoud Suleman Hessian" userId="1e8e675dd740816f" providerId="LiveId" clId="{23267292-F129-4955-B752-8F47590ACFBE}" dt="2022-04-14T11:36:12.396" v="692" actId="113"/>
          <ac:spMkLst>
            <pc:docMk/>
            <pc:sldMk cId="3720990259" sldId="277"/>
            <ac:spMk id="34" creationId="{52BBCE41-531F-4820-8A1D-7232BCCA4539}"/>
          </ac:spMkLst>
        </pc:spChg>
        <pc:spChg chg="add mod">
          <ac:chgData name="Adham Abd-elwadoud Suleman Hessian" userId="1e8e675dd740816f" providerId="LiveId" clId="{23267292-F129-4955-B752-8F47590ACFBE}" dt="2022-04-14T11:36:12.396" v="692" actId="113"/>
          <ac:spMkLst>
            <pc:docMk/>
            <pc:sldMk cId="3720990259" sldId="277"/>
            <ac:spMk id="35" creationId="{EAA77231-3196-44CD-92C1-69B461045634}"/>
          </ac:spMkLst>
        </pc:spChg>
        <pc:spChg chg="add mod">
          <ac:chgData name="Adham Abd-elwadoud Suleman Hessian" userId="1e8e675dd740816f" providerId="LiveId" clId="{23267292-F129-4955-B752-8F47590ACFBE}" dt="2022-04-14T10:58:24.506" v="450" actId="404"/>
          <ac:spMkLst>
            <pc:docMk/>
            <pc:sldMk cId="3720990259" sldId="277"/>
            <ac:spMk id="36" creationId="{3BABF70E-FD72-47A9-8DA5-8EAF6FB5EDFC}"/>
          </ac:spMkLst>
        </pc:spChg>
        <pc:spChg chg="add mod">
          <ac:chgData name="Adham Abd-elwadoud Suleman Hessian" userId="1e8e675dd740816f" providerId="LiveId" clId="{23267292-F129-4955-B752-8F47590ACFBE}" dt="2022-04-14T10:58:24.506" v="450" actId="404"/>
          <ac:spMkLst>
            <pc:docMk/>
            <pc:sldMk cId="3720990259" sldId="277"/>
            <ac:spMk id="37" creationId="{A6DA4788-CB68-4083-8212-E7AD676EB140}"/>
          </ac:spMkLst>
        </pc:spChg>
        <pc:spChg chg="add mod">
          <ac:chgData name="Adham Abd-elwadoud Suleman Hessian" userId="1e8e675dd740816f" providerId="LiveId" clId="{23267292-F129-4955-B752-8F47590ACFBE}" dt="2022-04-14T11:36:12.396" v="692" actId="113"/>
          <ac:spMkLst>
            <pc:docMk/>
            <pc:sldMk cId="3720990259" sldId="277"/>
            <ac:spMk id="38" creationId="{5D3FDB7A-431D-4274-9D4C-EFECFBEB2C78}"/>
          </ac:spMkLst>
        </pc:spChg>
        <pc:spChg chg="add mod">
          <ac:chgData name="Adham Abd-elwadoud Suleman Hessian" userId="1e8e675dd740816f" providerId="LiveId" clId="{23267292-F129-4955-B752-8F47590ACFBE}" dt="2022-04-14T11:36:12.396" v="692" actId="113"/>
          <ac:spMkLst>
            <pc:docMk/>
            <pc:sldMk cId="3720990259" sldId="277"/>
            <ac:spMk id="39" creationId="{1294CE5D-79C0-4F67-A0A1-B3B4F593867F}"/>
          </ac:spMkLst>
        </pc:spChg>
        <pc:spChg chg="add mod">
          <ac:chgData name="Adham Abd-elwadoud Suleman Hessian" userId="1e8e675dd740816f" providerId="LiveId" clId="{23267292-F129-4955-B752-8F47590ACFBE}" dt="2022-04-14T11:36:12.396" v="692" actId="113"/>
          <ac:spMkLst>
            <pc:docMk/>
            <pc:sldMk cId="3720990259" sldId="277"/>
            <ac:spMk id="40" creationId="{9D90569C-4E7F-42DC-99BB-4C200D90ED7D}"/>
          </ac:spMkLst>
        </pc:spChg>
        <pc:spChg chg="add mod">
          <ac:chgData name="Adham Abd-elwadoud Suleman Hessian" userId="1e8e675dd740816f" providerId="LiveId" clId="{23267292-F129-4955-B752-8F47590ACFBE}" dt="2022-04-14T11:36:12.396" v="692" actId="113"/>
          <ac:spMkLst>
            <pc:docMk/>
            <pc:sldMk cId="3720990259" sldId="277"/>
            <ac:spMk id="41" creationId="{EB934B7A-F1EA-473C-8C26-E477FCC22CEA}"/>
          </ac:spMkLst>
        </pc:spChg>
        <pc:spChg chg="add mod">
          <ac:chgData name="Adham Abd-elwadoud Suleman Hessian" userId="1e8e675dd740816f" providerId="LiveId" clId="{23267292-F129-4955-B752-8F47590ACFBE}" dt="2022-04-14T11:36:46.850" v="695" actId="403"/>
          <ac:spMkLst>
            <pc:docMk/>
            <pc:sldMk cId="3720990259" sldId="277"/>
            <ac:spMk id="42" creationId="{D8584467-0574-4CD7-B7F6-DF46189DFFCD}"/>
          </ac:spMkLst>
        </pc:spChg>
        <pc:spChg chg="add mod">
          <ac:chgData name="Adham Abd-elwadoud Suleman Hessian" userId="1e8e675dd740816f" providerId="LiveId" clId="{23267292-F129-4955-B752-8F47590ACFBE}" dt="2022-04-14T11:36:12.396" v="692" actId="113"/>
          <ac:spMkLst>
            <pc:docMk/>
            <pc:sldMk cId="3720990259" sldId="277"/>
            <ac:spMk id="43" creationId="{BD274DE1-A268-4086-A82A-69CA2832FB28}"/>
          </ac:spMkLst>
        </pc:spChg>
        <pc:spChg chg="add mod">
          <ac:chgData name="Adham Abd-elwadoud Suleman Hessian" userId="1e8e675dd740816f" providerId="LiveId" clId="{23267292-F129-4955-B752-8F47590ACFBE}" dt="2022-04-14T11:36:12.396" v="692" actId="113"/>
          <ac:spMkLst>
            <pc:docMk/>
            <pc:sldMk cId="3720990259" sldId="277"/>
            <ac:spMk id="44" creationId="{8886F074-D59B-4406-A065-20A2EDB82AF0}"/>
          </ac:spMkLst>
        </pc:spChg>
        <pc:spChg chg="add mod">
          <ac:chgData name="Adham Abd-elwadoud Suleman Hessian" userId="1e8e675dd740816f" providerId="LiveId" clId="{23267292-F129-4955-B752-8F47590ACFBE}" dt="2022-04-14T11:36:12.396" v="692" actId="113"/>
          <ac:spMkLst>
            <pc:docMk/>
            <pc:sldMk cId="3720990259" sldId="277"/>
            <ac:spMk id="45" creationId="{AB6E5066-CB73-42B4-A49D-906CDCF8E1F4}"/>
          </ac:spMkLst>
        </pc:spChg>
        <pc:spChg chg="add mod">
          <ac:chgData name="Adham Abd-elwadoud Suleman Hessian" userId="1e8e675dd740816f" providerId="LiveId" clId="{23267292-F129-4955-B752-8F47590ACFBE}" dt="2022-04-14T11:36:12.396" v="692" actId="113"/>
          <ac:spMkLst>
            <pc:docMk/>
            <pc:sldMk cId="3720990259" sldId="277"/>
            <ac:spMk id="46" creationId="{50C6A45C-B9AA-4C1B-AD5A-F17E8317486D}"/>
          </ac:spMkLst>
        </pc:spChg>
        <pc:spChg chg="add mod">
          <ac:chgData name="Adham Abd-elwadoud Suleman Hessian" userId="1e8e675dd740816f" providerId="LiveId" clId="{23267292-F129-4955-B752-8F47590ACFBE}" dt="2022-04-14T11:36:12.396" v="692" actId="113"/>
          <ac:spMkLst>
            <pc:docMk/>
            <pc:sldMk cId="3720990259" sldId="277"/>
            <ac:spMk id="47" creationId="{53266060-2E0D-4D9D-B9E0-D575D7AC8BCD}"/>
          </ac:spMkLst>
        </pc:spChg>
        <pc:spChg chg="add mod">
          <ac:chgData name="Adham Abd-elwadoud Suleman Hessian" userId="1e8e675dd740816f" providerId="LiveId" clId="{23267292-F129-4955-B752-8F47590ACFBE}" dt="2022-04-14T11:36:12.396" v="692" actId="113"/>
          <ac:spMkLst>
            <pc:docMk/>
            <pc:sldMk cId="3720990259" sldId="277"/>
            <ac:spMk id="48" creationId="{0D3DC61B-312D-4835-A906-5E6AB1F7B37E}"/>
          </ac:spMkLst>
        </pc:spChg>
        <pc:spChg chg="add mod">
          <ac:chgData name="Adham Abd-elwadoud Suleman Hessian" userId="1e8e675dd740816f" providerId="LiveId" clId="{23267292-F129-4955-B752-8F47590ACFBE}" dt="2022-04-14T11:35:32.295" v="680" actId="6549"/>
          <ac:spMkLst>
            <pc:docMk/>
            <pc:sldMk cId="3720990259" sldId="277"/>
            <ac:spMk id="49" creationId="{282B85A6-9888-4F0C-92AF-0C9F9E59365A}"/>
          </ac:spMkLst>
        </pc:spChg>
        <pc:graphicFrameChg chg="del">
          <ac:chgData name="Adham Abd-elwadoud Suleman Hessian" userId="1e8e675dd740816f" providerId="LiveId" clId="{23267292-F129-4955-B752-8F47590ACFBE}" dt="2022-04-14T10:45:02.987" v="177" actId="478"/>
          <ac:graphicFrameMkLst>
            <pc:docMk/>
            <pc:sldMk cId="3720990259" sldId="277"/>
            <ac:graphicFrameMk id="88" creationId="{F509A92C-D804-40B7-8A89-92591A162B0D}"/>
          </ac:graphicFrameMkLst>
        </pc:graphicFrameChg>
        <pc:picChg chg="add del mod ord">
          <ac:chgData name="Adham Abd-elwadoud Suleman Hessian" userId="1e8e675dd740816f" providerId="LiveId" clId="{23267292-F129-4955-B752-8F47590ACFBE}" dt="2022-04-14T11:35:40.385" v="681" actId="478"/>
          <ac:picMkLst>
            <pc:docMk/>
            <pc:sldMk cId="3720990259" sldId="277"/>
            <ac:picMk id="11" creationId="{39FAE43B-25FC-43AF-A136-28ABB9A01D1E}"/>
          </ac:picMkLst>
        </pc:picChg>
      </pc:sldChg>
      <pc:sldChg chg="addSp delSp modSp add mod">
        <pc:chgData name="Adham Abd-elwadoud Suleman Hessian" userId="1e8e675dd740816f" providerId="LiveId" clId="{23267292-F129-4955-B752-8F47590ACFBE}" dt="2022-04-17T11:58:30.143" v="752"/>
        <pc:sldMkLst>
          <pc:docMk/>
          <pc:sldMk cId="1536465531" sldId="278"/>
        </pc:sldMkLst>
        <pc:spChg chg="add del">
          <ac:chgData name="Adham Abd-elwadoud Suleman Hessian" userId="1e8e675dd740816f" providerId="LiveId" clId="{23267292-F129-4955-B752-8F47590ACFBE}" dt="2022-04-17T11:54:01.422" v="712" actId="478"/>
          <ac:spMkLst>
            <pc:docMk/>
            <pc:sldMk cId="1536465531" sldId="278"/>
            <ac:spMk id="12" creationId="{2EDBEC43-540E-4B43-99CD-F6E9CE26C76D}"/>
          </ac:spMkLst>
        </pc:spChg>
        <pc:spChg chg="add del">
          <ac:chgData name="Adham Abd-elwadoud Suleman Hessian" userId="1e8e675dd740816f" providerId="LiveId" clId="{23267292-F129-4955-B752-8F47590ACFBE}" dt="2022-04-17T11:54:01.422" v="712" actId="478"/>
          <ac:spMkLst>
            <pc:docMk/>
            <pc:sldMk cId="1536465531" sldId="278"/>
            <ac:spMk id="13" creationId="{13557443-9A35-4608-8991-CF432D6DB885}"/>
          </ac:spMkLst>
        </pc:spChg>
        <pc:spChg chg="add del">
          <ac:chgData name="Adham Abd-elwadoud Suleman Hessian" userId="1e8e675dd740816f" providerId="LiveId" clId="{23267292-F129-4955-B752-8F47590ACFBE}" dt="2022-04-17T11:54:01.422" v="712" actId="478"/>
          <ac:spMkLst>
            <pc:docMk/>
            <pc:sldMk cId="1536465531" sldId="278"/>
            <ac:spMk id="14" creationId="{9A441DA9-6743-4C1D-B7DC-60A2A94D813B}"/>
          </ac:spMkLst>
        </pc:spChg>
        <pc:spChg chg="add del">
          <ac:chgData name="Adham Abd-elwadoud Suleman Hessian" userId="1e8e675dd740816f" providerId="LiveId" clId="{23267292-F129-4955-B752-8F47590ACFBE}" dt="2022-04-17T11:54:01.422" v="712" actId="478"/>
          <ac:spMkLst>
            <pc:docMk/>
            <pc:sldMk cId="1536465531" sldId="278"/>
            <ac:spMk id="15" creationId="{4A670A3A-3A03-4D28-B6C2-42C3F6704473}"/>
          </ac:spMkLst>
        </pc:spChg>
        <pc:spChg chg="add del mod">
          <ac:chgData name="Adham Abd-elwadoud Suleman Hessian" userId="1e8e675dd740816f" providerId="LiveId" clId="{23267292-F129-4955-B752-8F47590ACFBE}" dt="2022-04-17T11:56:33.052" v="741" actId="20577"/>
          <ac:spMkLst>
            <pc:docMk/>
            <pc:sldMk cId="1536465531" sldId="278"/>
            <ac:spMk id="16" creationId="{FBBA725D-9064-40B7-883B-1A4C590FB014}"/>
          </ac:spMkLst>
        </pc:spChg>
        <pc:spChg chg="add del">
          <ac:chgData name="Adham Abd-elwadoud Suleman Hessian" userId="1e8e675dd740816f" providerId="LiveId" clId="{23267292-F129-4955-B752-8F47590ACFBE}" dt="2022-04-17T11:54:01.422" v="712" actId="478"/>
          <ac:spMkLst>
            <pc:docMk/>
            <pc:sldMk cId="1536465531" sldId="278"/>
            <ac:spMk id="19" creationId="{FCFE4C4D-E860-4A0D-8829-92D0E66B0AA4}"/>
          </ac:spMkLst>
        </pc:spChg>
        <pc:spChg chg="add del">
          <ac:chgData name="Adham Abd-elwadoud Suleman Hessian" userId="1e8e675dd740816f" providerId="LiveId" clId="{23267292-F129-4955-B752-8F47590ACFBE}" dt="2022-04-17T11:54:01.422" v="712" actId="478"/>
          <ac:spMkLst>
            <pc:docMk/>
            <pc:sldMk cId="1536465531" sldId="278"/>
            <ac:spMk id="20" creationId="{60BCFC1B-7727-41F5-9C2F-87EE12CB7952}"/>
          </ac:spMkLst>
        </pc:spChg>
        <pc:spChg chg="add del">
          <ac:chgData name="Adham Abd-elwadoud Suleman Hessian" userId="1e8e675dd740816f" providerId="LiveId" clId="{23267292-F129-4955-B752-8F47590ACFBE}" dt="2022-04-17T11:54:01.422" v="712" actId="478"/>
          <ac:spMkLst>
            <pc:docMk/>
            <pc:sldMk cId="1536465531" sldId="278"/>
            <ac:spMk id="21" creationId="{10D6AFC1-B687-4F24-8A59-F2CB2802B5B0}"/>
          </ac:spMkLst>
        </pc:spChg>
        <pc:spChg chg="add del">
          <ac:chgData name="Adham Abd-elwadoud Suleman Hessian" userId="1e8e675dd740816f" providerId="LiveId" clId="{23267292-F129-4955-B752-8F47590ACFBE}" dt="2022-04-17T11:54:01.422" v="712" actId="478"/>
          <ac:spMkLst>
            <pc:docMk/>
            <pc:sldMk cId="1536465531" sldId="278"/>
            <ac:spMk id="22" creationId="{ECD19F81-40EE-49BE-9051-74A1DBD7E5D4}"/>
          </ac:spMkLst>
        </pc:spChg>
        <pc:spChg chg="add del">
          <ac:chgData name="Adham Abd-elwadoud Suleman Hessian" userId="1e8e675dd740816f" providerId="LiveId" clId="{23267292-F129-4955-B752-8F47590ACFBE}" dt="2022-04-17T11:54:01.422" v="712" actId="478"/>
          <ac:spMkLst>
            <pc:docMk/>
            <pc:sldMk cId="1536465531" sldId="278"/>
            <ac:spMk id="23" creationId="{622AD171-58AC-4734-AF78-1582EE852C5C}"/>
          </ac:spMkLst>
        </pc:spChg>
        <pc:spChg chg="add del">
          <ac:chgData name="Adham Abd-elwadoud Suleman Hessian" userId="1e8e675dd740816f" providerId="LiveId" clId="{23267292-F129-4955-B752-8F47590ACFBE}" dt="2022-04-17T11:54:01.422" v="712" actId="478"/>
          <ac:spMkLst>
            <pc:docMk/>
            <pc:sldMk cId="1536465531" sldId="278"/>
            <ac:spMk id="24" creationId="{7282EEB1-D455-4FF1-883C-1D73DC9B40DC}"/>
          </ac:spMkLst>
        </pc:spChg>
        <pc:spChg chg="add del">
          <ac:chgData name="Adham Abd-elwadoud Suleman Hessian" userId="1e8e675dd740816f" providerId="LiveId" clId="{23267292-F129-4955-B752-8F47590ACFBE}" dt="2022-04-17T11:54:01.422" v="712" actId="478"/>
          <ac:spMkLst>
            <pc:docMk/>
            <pc:sldMk cId="1536465531" sldId="278"/>
            <ac:spMk id="25" creationId="{0B015D87-9EDC-4D9B-8B37-573B73FF5701}"/>
          </ac:spMkLst>
        </pc:spChg>
        <pc:spChg chg="add del">
          <ac:chgData name="Adham Abd-elwadoud Suleman Hessian" userId="1e8e675dd740816f" providerId="LiveId" clId="{23267292-F129-4955-B752-8F47590ACFBE}" dt="2022-04-17T11:54:01.422" v="712" actId="478"/>
          <ac:spMkLst>
            <pc:docMk/>
            <pc:sldMk cId="1536465531" sldId="278"/>
            <ac:spMk id="26" creationId="{59CC9A35-A808-4EB4-8A94-B1603C35DE61}"/>
          </ac:spMkLst>
        </pc:spChg>
        <pc:spChg chg="add del">
          <ac:chgData name="Adham Abd-elwadoud Suleman Hessian" userId="1e8e675dd740816f" providerId="LiveId" clId="{23267292-F129-4955-B752-8F47590ACFBE}" dt="2022-04-17T11:54:01.422" v="712" actId="478"/>
          <ac:spMkLst>
            <pc:docMk/>
            <pc:sldMk cId="1536465531" sldId="278"/>
            <ac:spMk id="27" creationId="{134BF07A-7BA7-47C3-851A-3C04B8D585AE}"/>
          </ac:spMkLst>
        </pc:spChg>
        <pc:spChg chg="add del">
          <ac:chgData name="Adham Abd-elwadoud Suleman Hessian" userId="1e8e675dd740816f" providerId="LiveId" clId="{23267292-F129-4955-B752-8F47590ACFBE}" dt="2022-04-17T11:54:01.422" v="712" actId="478"/>
          <ac:spMkLst>
            <pc:docMk/>
            <pc:sldMk cId="1536465531" sldId="278"/>
            <ac:spMk id="28" creationId="{B677120E-5D46-4A9E-80BE-D28BF7A9C4A7}"/>
          </ac:spMkLst>
        </pc:spChg>
        <pc:spChg chg="add del">
          <ac:chgData name="Adham Abd-elwadoud Suleman Hessian" userId="1e8e675dd740816f" providerId="LiveId" clId="{23267292-F129-4955-B752-8F47590ACFBE}" dt="2022-04-17T11:54:01.422" v="712" actId="478"/>
          <ac:spMkLst>
            <pc:docMk/>
            <pc:sldMk cId="1536465531" sldId="278"/>
            <ac:spMk id="29" creationId="{C9ACC60C-44A7-4307-9044-510AE6C0856E}"/>
          </ac:spMkLst>
        </pc:spChg>
        <pc:spChg chg="add del">
          <ac:chgData name="Adham Abd-elwadoud Suleman Hessian" userId="1e8e675dd740816f" providerId="LiveId" clId="{23267292-F129-4955-B752-8F47590ACFBE}" dt="2022-04-17T11:54:01.422" v="712" actId="478"/>
          <ac:spMkLst>
            <pc:docMk/>
            <pc:sldMk cId="1536465531" sldId="278"/>
            <ac:spMk id="30" creationId="{CBC88B4F-E3BA-4912-885D-57ED6A63EFE8}"/>
          </ac:spMkLst>
        </pc:spChg>
        <pc:spChg chg="add del">
          <ac:chgData name="Adham Abd-elwadoud Suleman Hessian" userId="1e8e675dd740816f" providerId="LiveId" clId="{23267292-F129-4955-B752-8F47590ACFBE}" dt="2022-04-17T11:54:01.422" v="712" actId="478"/>
          <ac:spMkLst>
            <pc:docMk/>
            <pc:sldMk cId="1536465531" sldId="278"/>
            <ac:spMk id="31" creationId="{87FD9D34-D373-41D2-B824-82713C0D6529}"/>
          </ac:spMkLst>
        </pc:spChg>
        <pc:spChg chg="add del">
          <ac:chgData name="Adham Abd-elwadoud Suleman Hessian" userId="1e8e675dd740816f" providerId="LiveId" clId="{23267292-F129-4955-B752-8F47590ACFBE}" dt="2022-04-17T11:54:01.422" v="712" actId="478"/>
          <ac:spMkLst>
            <pc:docMk/>
            <pc:sldMk cId="1536465531" sldId="278"/>
            <ac:spMk id="32" creationId="{4AE193BC-DF90-4E9F-8D3C-EE82346CED1A}"/>
          </ac:spMkLst>
        </pc:spChg>
        <pc:spChg chg="add del">
          <ac:chgData name="Adham Abd-elwadoud Suleman Hessian" userId="1e8e675dd740816f" providerId="LiveId" clId="{23267292-F129-4955-B752-8F47590ACFBE}" dt="2022-04-17T11:54:01.422" v="712" actId="478"/>
          <ac:spMkLst>
            <pc:docMk/>
            <pc:sldMk cId="1536465531" sldId="278"/>
            <ac:spMk id="33" creationId="{409F0D19-0C5B-4AD5-A033-D90FDA0572D6}"/>
          </ac:spMkLst>
        </pc:spChg>
        <pc:spChg chg="add del">
          <ac:chgData name="Adham Abd-elwadoud Suleman Hessian" userId="1e8e675dd740816f" providerId="LiveId" clId="{23267292-F129-4955-B752-8F47590ACFBE}" dt="2022-04-17T11:54:01.422" v="712" actId="478"/>
          <ac:spMkLst>
            <pc:docMk/>
            <pc:sldMk cId="1536465531" sldId="278"/>
            <ac:spMk id="34" creationId="{52BBCE41-531F-4820-8A1D-7232BCCA4539}"/>
          </ac:spMkLst>
        </pc:spChg>
        <pc:spChg chg="add del">
          <ac:chgData name="Adham Abd-elwadoud Suleman Hessian" userId="1e8e675dd740816f" providerId="LiveId" clId="{23267292-F129-4955-B752-8F47590ACFBE}" dt="2022-04-17T11:54:01.422" v="712" actId="478"/>
          <ac:spMkLst>
            <pc:docMk/>
            <pc:sldMk cId="1536465531" sldId="278"/>
            <ac:spMk id="35" creationId="{EAA77231-3196-44CD-92C1-69B461045634}"/>
          </ac:spMkLst>
        </pc:spChg>
        <pc:spChg chg="add del">
          <ac:chgData name="Adham Abd-elwadoud Suleman Hessian" userId="1e8e675dd740816f" providerId="LiveId" clId="{23267292-F129-4955-B752-8F47590ACFBE}" dt="2022-04-17T11:54:01.422" v="712" actId="478"/>
          <ac:spMkLst>
            <pc:docMk/>
            <pc:sldMk cId="1536465531" sldId="278"/>
            <ac:spMk id="36" creationId="{3BABF70E-FD72-47A9-8DA5-8EAF6FB5EDFC}"/>
          </ac:spMkLst>
        </pc:spChg>
        <pc:spChg chg="add del">
          <ac:chgData name="Adham Abd-elwadoud Suleman Hessian" userId="1e8e675dd740816f" providerId="LiveId" clId="{23267292-F129-4955-B752-8F47590ACFBE}" dt="2022-04-17T11:54:01.422" v="712" actId="478"/>
          <ac:spMkLst>
            <pc:docMk/>
            <pc:sldMk cId="1536465531" sldId="278"/>
            <ac:spMk id="37" creationId="{A6DA4788-CB68-4083-8212-E7AD676EB140}"/>
          </ac:spMkLst>
        </pc:spChg>
        <pc:spChg chg="add del">
          <ac:chgData name="Adham Abd-elwadoud Suleman Hessian" userId="1e8e675dd740816f" providerId="LiveId" clId="{23267292-F129-4955-B752-8F47590ACFBE}" dt="2022-04-17T11:54:01.422" v="712" actId="478"/>
          <ac:spMkLst>
            <pc:docMk/>
            <pc:sldMk cId="1536465531" sldId="278"/>
            <ac:spMk id="38" creationId="{5D3FDB7A-431D-4274-9D4C-EFECFBEB2C78}"/>
          </ac:spMkLst>
        </pc:spChg>
        <pc:spChg chg="add del">
          <ac:chgData name="Adham Abd-elwadoud Suleman Hessian" userId="1e8e675dd740816f" providerId="LiveId" clId="{23267292-F129-4955-B752-8F47590ACFBE}" dt="2022-04-17T11:54:01.422" v="712" actId="478"/>
          <ac:spMkLst>
            <pc:docMk/>
            <pc:sldMk cId="1536465531" sldId="278"/>
            <ac:spMk id="39" creationId="{1294CE5D-79C0-4F67-A0A1-B3B4F593867F}"/>
          </ac:spMkLst>
        </pc:spChg>
        <pc:spChg chg="add del">
          <ac:chgData name="Adham Abd-elwadoud Suleman Hessian" userId="1e8e675dd740816f" providerId="LiveId" clId="{23267292-F129-4955-B752-8F47590ACFBE}" dt="2022-04-17T11:54:01.422" v="712" actId="478"/>
          <ac:spMkLst>
            <pc:docMk/>
            <pc:sldMk cId="1536465531" sldId="278"/>
            <ac:spMk id="40" creationId="{9D90569C-4E7F-42DC-99BB-4C200D90ED7D}"/>
          </ac:spMkLst>
        </pc:spChg>
        <pc:spChg chg="add del">
          <ac:chgData name="Adham Abd-elwadoud Suleman Hessian" userId="1e8e675dd740816f" providerId="LiveId" clId="{23267292-F129-4955-B752-8F47590ACFBE}" dt="2022-04-17T11:54:01.422" v="712" actId="478"/>
          <ac:spMkLst>
            <pc:docMk/>
            <pc:sldMk cId="1536465531" sldId="278"/>
            <ac:spMk id="41" creationId="{EB934B7A-F1EA-473C-8C26-E477FCC22CEA}"/>
          </ac:spMkLst>
        </pc:spChg>
        <pc:spChg chg="add del">
          <ac:chgData name="Adham Abd-elwadoud Suleman Hessian" userId="1e8e675dd740816f" providerId="LiveId" clId="{23267292-F129-4955-B752-8F47590ACFBE}" dt="2022-04-17T11:54:01.422" v="712" actId="478"/>
          <ac:spMkLst>
            <pc:docMk/>
            <pc:sldMk cId="1536465531" sldId="278"/>
            <ac:spMk id="42" creationId="{D8584467-0574-4CD7-B7F6-DF46189DFFCD}"/>
          </ac:spMkLst>
        </pc:spChg>
        <pc:spChg chg="add del">
          <ac:chgData name="Adham Abd-elwadoud Suleman Hessian" userId="1e8e675dd740816f" providerId="LiveId" clId="{23267292-F129-4955-B752-8F47590ACFBE}" dt="2022-04-17T11:54:01.422" v="712" actId="478"/>
          <ac:spMkLst>
            <pc:docMk/>
            <pc:sldMk cId="1536465531" sldId="278"/>
            <ac:spMk id="43" creationId="{BD274DE1-A268-4086-A82A-69CA2832FB28}"/>
          </ac:spMkLst>
        </pc:spChg>
        <pc:spChg chg="add del">
          <ac:chgData name="Adham Abd-elwadoud Suleman Hessian" userId="1e8e675dd740816f" providerId="LiveId" clId="{23267292-F129-4955-B752-8F47590ACFBE}" dt="2022-04-17T11:54:01.422" v="712" actId="478"/>
          <ac:spMkLst>
            <pc:docMk/>
            <pc:sldMk cId="1536465531" sldId="278"/>
            <ac:spMk id="44" creationId="{8886F074-D59B-4406-A065-20A2EDB82AF0}"/>
          </ac:spMkLst>
        </pc:spChg>
        <pc:spChg chg="add del">
          <ac:chgData name="Adham Abd-elwadoud Suleman Hessian" userId="1e8e675dd740816f" providerId="LiveId" clId="{23267292-F129-4955-B752-8F47590ACFBE}" dt="2022-04-17T11:54:01.422" v="712" actId="478"/>
          <ac:spMkLst>
            <pc:docMk/>
            <pc:sldMk cId="1536465531" sldId="278"/>
            <ac:spMk id="45" creationId="{AB6E5066-CB73-42B4-A49D-906CDCF8E1F4}"/>
          </ac:spMkLst>
        </pc:spChg>
        <pc:spChg chg="add del">
          <ac:chgData name="Adham Abd-elwadoud Suleman Hessian" userId="1e8e675dd740816f" providerId="LiveId" clId="{23267292-F129-4955-B752-8F47590ACFBE}" dt="2022-04-17T11:54:01.422" v="712" actId="478"/>
          <ac:spMkLst>
            <pc:docMk/>
            <pc:sldMk cId="1536465531" sldId="278"/>
            <ac:spMk id="46" creationId="{50C6A45C-B9AA-4C1B-AD5A-F17E8317486D}"/>
          </ac:spMkLst>
        </pc:spChg>
        <pc:spChg chg="add del">
          <ac:chgData name="Adham Abd-elwadoud Suleman Hessian" userId="1e8e675dd740816f" providerId="LiveId" clId="{23267292-F129-4955-B752-8F47590ACFBE}" dt="2022-04-17T11:54:01.422" v="712" actId="478"/>
          <ac:spMkLst>
            <pc:docMk/>
            <pc:sldMk cId="1536465531" sldId="278"/>
            <ac:spMk id="47" creationId="{53266060-2E0D-4D9D-B9E0-D575D7AC8BCD}"/>
          </ac:spMkLst>
        </pc:spChg>
        <pc:spChg chg="add del">
          <ac:chgData name="Adham Abd-elwadoud Suleman Hessian" userId="1e8e675dd740816f" providerId="LiveId" clId="{23267292-F129-4955-B752-8F47590ACFBE}" dt="2022-04-17T11:54:01.422" v="712" actId="478"/>
          <ac:spMkLst>
            <pc:docMk/>
            <pc:sldMk cId="1536465531" sldId="278"/>
            <ac:spMk id="48" creationId="{0D3DC61B-312D-4835-A906-5E6AB1F7B37E}"/>
          </ac:spMkLst>
        </pc:spChg>
        <pc:spChg chg="add del">
          <ac:chgData name="Adham Abd-elwadoud Suleman Hessian" userId="1e8e675dd740816f" providerId="LiveId" clId="{23267292-F129-4955-B752-8F47590ACFBE}" dt="2022-04-17T11:54:01.422" v="712" actId="478"/>
          <ac:spMkLst>
            <pc:docMk/>
            <pc:sldMk cId="1536465531" sldId="278"/>
            <ac:spMk id="49" creationId="{282B85A6-9888-4F0C-92AF-0C9F9E59365A}"/>
          </ac:spMkLst>
        </pc:spChg>
        <pc:spChg chg="add mod">
          <ac:chgData name="Adham Abd-elwadoud Suleman Hessian" userId="1e8e675dd740816f" providerId="LiveId" clId="{23267292-F129-4955-B752-8F47590ACFBE}" dt="2022-04-17T11:58:30.143" v="752"/>
          <ac:spMkLst>
            <pc:docMk/>
            <pc:sldMk cId="1536465531" sldId="278"/>
            <ac:spMk id="50" creationId="{B81DB48E-D80C-4DF3-8FE3-3D1E57ED9916}"/>
          </ac:spMkLst>
        </pc:spChg>
        <pc:spChg chg="add mod">
          <ac:chgData name="Adham Abd-elwadoud Suleman Hessian" userId="1e8e675dd740816f" providerId="LiveId" clId="{23267292-F129-4955-B752-8F47590ACFBE}" dt="2022-04-17T11:58:30.143" v="752"/>
          <ac:spMkLst>
            <pc:docMk/>
            <pc:sldMk cId="1536465531" sldId="278"/>
            <ac:spMk id="51" creationId="{52317BE7-5096-4F75-B0CE-48A116F1678C}"/>
          </ac:spMkLst>
        </pc:spChg>
        <pc:spChg chg="add mod">
          <ac:chgData name="Adham Abd-elwadoud Suleman Hessian" userId="1e8e675dd740816f" providerId="LiveId" clId="{23267292-F129-4955-B752-8F47590ACFBE}" dt="2022-04-17T11:58:30.143" v="752"/>
          <ac:spMkLst>
            <pc:docMk/>
            <pc:sldMk cId="1536465531" sldId="278"/>
            <ac:spMk id="52" creationId="{E13B1F0D-A10C-4277-B2C8-21725AD807B7}"/>
          </ac:spMkLst>
        </pc:spChg>
        <pc:spChg chg="add mod">
          <ac:chgData name="Adham Abd-elwadoud Suleman Hessian" userId="1e8e675dd740816f" providerId="LiveId" clId="{23267292-F129-4955-B752-8F47590ACFBE}" dt="2022-04-17T11:58:30.143" v="752"/>
          <ac:spMkLst>
            <pc:docMk/>
            <pc:sldMk cId="1536465531" sldId="278"/>
            <ac:spMk id="53" creationId="{EF18B0CA-6166-452F-84AC-60A480F37659}"/>
          </ac:spMkLst>
        </pc:spChg>
        <pc:spChg chg="add mod">
          <ac:chgData name="Adham Abd-elwadoud Suleman Hessian" userId="1e8e675dd740816f" providerId="LiveId" clId="{23267292-F129-4955-B752-8F47590ACFBE}" dt="2022-04-17T11:58:30.143" v="752"/>
          <ac:spMkLst>
            <pc:docMk/>
            <pc:sldMk cId="1536465531" sldId="278"/>
            <ac:spMk id="54" creationId="{ED87C293-672B-45CF-8248-9F37A7EA94FC}"/>
          </ac:spMkLst>
        </pc:spChg>
        <pc:spChg chg="add mod">
          <ac:chgData name="Adham Abd-elwadoud Suleman Hessian" userId="1e8e675dd740816f" providerId="LiveId" clId="{23267292-F129-4955-B752-8F47590ACFBE}" dt="2022-04-17T11:58:30.143" v="752"/>
          <ac:spMkLst>
            <pc:docMk/>
            <pc:sldMk cId="1536465531" sldId="278"/>
            <ac:spMk id="55" creationId="{F96BDA48-0949-46D8-9C08-8DE153D7B157}"/>
          </ac:spMkLst>
        </pc:spChg>
        <pc:spChg chg="add mod">
          <ac:chgData name="Adham Abd-elwadoud Suleman Hessian" userId="1e8e675dd740816f" providerId="LiveId" clId="{23267292-F129-4955-B752-8F47590ACFBE}" dt="2022-04-17T11:58:30.143" v="752"/>
          <ac:spMkLst>
            <pc:docMk/>
            <pc:sldMk cId="1536465531" sldId="278"/>
            <ac:spMk id="56" creationId="{EAB68D9B-666D-4005-9DE7-E031BDA6C4F2}"/>
          </ac:spMkLst>
        </pc:spChg>
        <pc:spChg chg="add mod">
          <ac:chgData name="Adham Abd-elwadoud Suleman Hessian" userId="1e8e675dd740816f" providerId="LiveId" clId="{23267292-F129-4955-B752-8F47590ACFBE}" dt="2022-04-17T11:58:30.143" v="752"/>
          <ac:spMkLst>
            <pc:docMk/>
            <pc:sldMk cId="1536465531" sldId="278"/>
            <ac:spMk id="57" creationId="{C15A3548-0434-40D3-861B-9DB633674E5D}"/>
          </ac:spMkLst>
        </pc:spChg>
        <pc:spChg chg="add mod">
          <ac:chgData name="Adham Abd-elwadoud Suleman Hessian" userId="1e8e675dd740816f" providerId="LiveId" clId="{23267292-F129-4955-B752-8F47590ACFBE}" dt="2022-04-17T11:58:30.143" v="752"/>
          <ac:spMkLst>
            <pc:docMk/>
            <pc:sldMk cId="1536465531" sldId="278"/>
            <ac:spMk id="58" creationId="{136C009B-699C-4DBF-B101-F6AD68270862}"/>
          </ac:spMkLst>
        </pc:spChg>
        <pc:spChg chg="add mod">
          <ac:chgData name="Adham Abd-elwadoud Suleman Hessian" userId="1e8e675dd740816f" providerId="LiveId" clId="{23267292-F129-4955-B752-8F47590ACFBE}" dt="2022-04-17T11:58:30.143" v="752"/>
          <ac:spMkLst>
            <pc:docMk/>
            <pc:sldMk cId="1536465531" sldId="278"/>
            <ac:spMk id="59" creationId="{795888AE-F075-4E75-9FFB-CB7494C90BA6}"/>
          </ac:spMkLst>
        </pc:spChg>
        <pc:spChg chg="add mod">
          <ac:chgData name="Adham Abd-elwadoud Suleman Hessian" userId="1e8e675dd740816f" providerId="LiveId" clId="{23267292-F129-4955-B752-8F47590ACFBE}" dt="2022-04-17T11:58:30.143" v="752"/>
          <ac:spMkLst>
            <pc:docMk/>
            <pc:sldMk cId="1536465531" sldId="278"/>
            <ac:spMk id="60" creationId="{60E2BCCC-F114-4990-9DEA-330B570F16E7}"/>
          </ac:spMkLst>
        </pc:spChg>
        <pc:picChg chg="add mod">
          <ac:chgData name="Adham Abd-elwadoud Suleman Hessian" userId="1e8e675dd740816f" providerId="LiveId" clId="{23267292-F129-4955-B752-8F47590ACFBE}" dt="2022-04-17T11:58:03.538" v="751"/>
          <ac:picMkLst>
            <pc:docMk/>
            <pc:sldMk cId="1536465531" sldId="278"/>
            <ac:picMk id="6" creationId="{F2C7CEE6-1AC1-43DA-9305-AED089670520}"/>
          </ac:picMkLst>
        </pc:picChg>
      </pc:sldChg>
      <pc:sldChg chg="new del">
        <pc:chgData name="Adham Abd-elwadoud Suleman Hessian" userId="1e8e675dd740816f" providerId="LiveId" clId="{23267292-F129-4955-B752-8F47590ACFBE}" dt="2022-04-17T11:53:43.762" v="708" actId="680"/>
        <pc:sldMkLst>
          <pc:docMk/>
          <pc:sldMk cId="2158677342" sldId="278"/>
        </pc:sldMkLst>
      </pc:sldChg>
      <pc:sldChg chg="addSp delSp modSp add mod">
        <pc:chgData name="Adham Abd-elwadoud Suleman Hessian" userId="1e8e675dd740816f" providerId="LiveId" clId="{23267292-F129-4955-B752-8F47590ACFBE}" dt="2022-04-17T12:39:53.441" v="1002" actId="2710"/>
        <pc:sldMkLst>
          <pc:docMk/>
          <pc:sldMk cId="3332369064" sldId="279"/>
        </pc:sldMkLst>
        <pc:spChg chg="add mod">
          <ac:chgData name="Adham Abd-elwadoud Suleman Hessian" userId="1e8e675dd740816f" providerId="LiveId" clId="{23267292-F129-4955-B752-8F47590ACFBE}" dt="2022-04-17T12:39:34.586" v="1001" actId="2710"/>
          <ac:spMkLst>
            <pc:docMk/>
            <pc:sldMk cId="3332369064" sldId="279"/>
            <ac:spMk id="3" creationId="{7696A529-3F5D-4AC5-A3DD-864E59DE254E}"/>
          </ac:spMkLst>
        </pc:spChg>
        <pc:spChg chg="add mod">
          <ac:chgData name="Adham Abd-elwadoud Suleman Hessian" userId="1e8e675dd740816f" providerId="LiveId" clId="{23267292-F129-4955-B752-8F47590ACFBE}" dt="2022-04-17T12:39:53.441" v="1002" actId="2710"/>
          <ac:spMkLst>
            <pc:docMk/>
            <pc:sldMk cId="3332369064" sldId="279"/>
            <ac:spMk id="7" creationId="{2C179EBC-6FBE-4E8B-840F-CF741EF4874B}"/>
          </ac:spMkLst>
        </pc:spChg>
        <pc:spChg chg="mod">
          <ac:chgData name="Adham Abd-elwadoud Suleman Hessian" userId="1e8e675dd740816f" providerId="LiveId" clId="{23267292-F129-4955-B752-8F47590ACFBE}" dt="2022-04-17T11:59:33.538" v="768" actId="113"/>
          <ac:spMkLst>
            <pc:docMk/>
            <pc:sldMk cId="3332369064" sldId="279"/>
            <ac:spMk id="16" creationId="{FBBA725D-9064-40B7-883B-1A4C590FB014}"/>
          </ac:spMkLst>
        </pc:spChg>
        <pc:spChg chg="add mod ord">
          <ac:chgData name="Adham Abd-elwadoud Suleman Hessian" userId="1e8e675dd740816f" providerId="LiveId" clId="{23267292-F129-4955-B752-8F47590ACFBE}" dt="2022-04-17T12:11:58.319" v="880" actId="14100"/>
          <ac:spMkLst>
            <pc:docMk/>
            <pc:sldMk cId="3332369064" sldId="279"/>
            <ac:spMk id="21" creationId="{AFC3D61B-014A-48DB-AECA-956CCA5A6BE8}"/>
          </ac:spMkLst>
        </pc:spChg>
        <pc:spChg chg="add mod ord">
          <ac:chgData name="Adham Abd-elwadoud Suleman Hessian" userId="1e8e675dd740816f" providerId="LiveId" clId="{23267292-F129-4955-B752-8F47590ACFBE}" dt="2022-04-17T12:09:51.806" v="870" actId="167"/>
          <ac:spMkLst>
            <pc:docMk/>
            <pc:sldMk cId="3332369064" sldId="279"/>
            <ac:spMk id="22" creationId="{69E039D9-1D99-4944-A08C-22A1DDD91450}"/>
          </ac:spMkLst>
        </pc:spChg>
        <pc:spChg chg="mod">
          <ac:chgData name="Adham Abd-elwadoud Suleman Hessian" userId="1e8e675dd740816f" providerId="LiveId" clId="{23267292-F129-4955-B752-8F47590ACFBE}" dt="2022-04-17T12:02:58.975" v="783" actId="1076"/>
          <ac:spMkLst>
            <pc:docMk/>
            <pc:sldMk cId="3332369064" sldId="279"/>
            <ac:spMk id="50" creationId="{B81DB48E-D80C-4DF3-8FE3-3D1E57ED9916}"/>
          </ac:spMkLst>
        </pc:spChg>
        <pc:spChg chg="mod">
          <ac:chgData name="Adham Abd-elwadoud Suleman Hessian" userId="1e8e675dd740816f" providerId="LiveId" clId="{23267292-F129-4955-B752-8F47590ACFBE}" dt="2022-04-17T12:03:05.159" v="787" actId="1076"/>
          <ac:spMkLst>
            <pc:docMk/>
            <pc:sldMk cId="3332369064" sldId="279"/>
            <ac:spMk id="54" creationId="{ED87C293-672B-45CF-8248-9F37A7EA94FC}"/>
          </ac:spMkLst>
        </pc:spChg>
        <pc:spChg chg="mod">
          <ac:chgData name="Adham Abd-elwadoud Suleman Hessian" userId="1e8e675dd740816f" providerId="LiveId" clId="{23267292-F129-4955-B752-8F47590ACFBE}" dt="2022-04-17T12:04:34.471" v="809" actId="1076"/>
          <ac:spMkLst>
            <pc:docMk/>
            <pc:sldMk cId="3332369064" sldId="279"/>
            <ac:spMk id="55" creationId="{F96BDA48-0949-46D8-9C08-8DE153D7B157}"/>
          </ac:spMkLst>
        </pc:spChg>
        <pc:spChg chg="mod">
          <ac:chgData name="Adham Abd-elwadoud Suleman Hessian" userId="1e8e675dd740816f" providerId="LiveId" clId="{23267292-F129-4955-B752-8F47590ACFBE}" dt="2022-04-17T12:03:13.751" v="789" actId="1076"/>
          <ac:spMkLst>
            <pc:docMk/>
            <pc:sldMk cId="3332369064" sldId="279"/>
            <ac:spMk id="56" creationId="{EAB68D9B-666D-4005-9DE7-E031BDA6C4F2}"/>
          </ac:spMkLst>
        </pc:spChg>
        <pc:spChg chg="mod">
          <ac:chgData name="Adham Abd-elwadoud Suleman Hessian" userId="1e8e675dd740816f" providerId="LiveId" clId="{23267292-F129-4955-B752-8F47590ACFBE}" dt="2022-04-17T12:03:10.615" v="788" actId="1076"/>
          <ac:spMkLst>
            <pc:docMk/>
            <pc:sldMk cId="3332369064" sldId="279"/>
            <ac:spMk id="57" creationId="{C15A3548-0434-40D3-861B-9DB633674E5D}"/>
          </ac:spMkLst>
        </pc:spChg>
        <pc:spChg chg="mod">
          <ac:chgData name="Adham Abd-elwadoud Suleman Hessian" userId="1e8e675dd740816f" providerId="LiveId" clId="{23267292-F129-4955-B752-8F47590ACFBE}" dt="2022-04-17T12:03:03.439" v="785" actId="1076"/>
          <ac:spMkLst>
            <pc:docMk/>
            <pc:sldMk cId="3332369064" sldId="279"/>
            <ac:spMk id="58" creationId="{136C009B-699C-4DBF-B101-F6AD68270862}"/>
          </ac:spMkLst>
        </pc:spChg>
        <pc:spChg chg="mod">
          <ac:chgData name="Adham Abd-elwadoud Suleman Hessian" userId="1e8e675dd740816f" providerId="LiveId" clId="{23267292-F129-4955-B752-8F47590ACFBE}" dt="2022-04-17T12:04:39.743" v="810" actId="1076"/>
          <ac:spMkLst>
            <pc:docMk/>
            <pc:sldMk cId="3332369064" sldId="279"/>
            <ac:spMk id="59" creationId="{795888AE-F075-4E75-9FFB-CB7494C90BA6}"/>
          </ac:spMkLst>
        </pc:spChg>
        <pc:picChg chg="del">
          <ac:chgData name="Adham Abd-elwadoud Suleman Hessian" userId="1e8e675dd740816f" providerId="LiveId" clId="{23267292-F129-4955-B752-8F47590ACFBE}" dt="2022-04-17T11:59:24.764" v="764" actId="478"/>
          <ac:picMkLst>
            <pc:docMk/>
            <pc:sldMk cId="3332369064" sldId="279"/>
            <ac:picMk id="6" creationId="{F2C7CEE6-1AC1-43DA-9305-AED089670520}"/>
          </ac:picMkLst>
        </pc:picChg>
      </pc:sldChg>
      <pc:sldChg chg="modSp add mod ord">
        <pc:chgData name="Adham Abd-elwadoud Suleman Hessian" userId="1e8e675dd740816f" providerId="LiveId" clId="{23267292-F129-4955-B752-8F47590ACFBE}" dt="2022-04-17T11:59:15.437" v="763" actId="20577"/>
        <pc:sldMkLst>
          <pc:docMk/>
          <pc:sldMk cId="3877606008" sldId="280"/>
        </pc:sldMkLst>
        <pc:spChg chg="mod">
          <ac:chgData name="Adham Abd-elwadoud Suleman Hessian" userId="1e8e675dd740816f" providerId="LiveId" clId="{23267292-F129-4955-B752-8F47590ACFBE}" dt="2022-04-17T11:59:15.437" v="763" actId="20577"/>
          <ac:spMkLst>
            <pc:docMk/>
            <pc:sldMk cId="3877606008" sldId="280"/>
            <ac:spMk id="8" creationId="{3DC4CCBA-12AD-4433-A381-A03661E3D927}"/>
          </ac:spMkLst>
        </pc:spChg>
      </pc:sldChg>
      <pc:sldChg chg="modSp add mod">
        <pc:chgData name="Adham Abd-elwadoud Suleman Hessian" userId="1e8e675dd740816f" providerId="LiveId" clId="{23267292-F129-4955-B752-8F47590ACFBE}" dt="2022-04-17T12:29:13.352" v="961" actId="207"/>
        <pc:sldMkLst>
          <pc:docMk/>
          <pc:sldMk cId="216838295" sldId="281"/>
        </pc:sldMkLst>
        <pc:spChg chg="mod">
          <ac:chgData name="Adham Abd-elwadoud Suleman Hessian" userId="1e8e675dd740816f" providerId="LiveId" clId="{23267292-F129-4955-B752-8F47590ACFBE}" dt="2022-04-17T12:29:13.352" v="961" actId="207"/>
          <ac:spMkLst>
            <pc:docMk/>
            <pc:sldMk cId="216838295" sldId="281"/>
            <ac:spMk id="3" creationId="{7696A529-3F5D-4AC5-A3DD-864E59DE254E}"/>
          </ac:spMkLst>
        </pc:spChg>
        <pc:spChg chg="mod">
          <ac:chgData name="Adham Abd-elwadoud Suleman Hessian" userId="1e8e675dd740816f" providerId="LiveId" clId="{23267292-F129-4955-B752-8F47590ACFBE}" dt="2022-04-17T12:20:41.843" v="931" actId="113"/>
          <ac:spMkLst>
            <pc:docMk/>
            <pc:sldMk cId="216838295" sldId="281"/>
            <ac:spMk id="7" creationId="{2C179EBC-6FBE-4E8B-840F-CF741EF4874B}"/>
          </ac:spMkLst>
        </pc:spChg>
      </pc:sldChg>
      <pc:sldChg chg="modSp add mod">
        <pc:chgData name="Adham Abd-elwadoud Suleman Hessian" userId="1e8e675dd740816f" providerId="LiveId" clId="{23267292-F129-4955-B752-8F47590ACFBE}" dt="2022-04-17T12:30:06.097" v="974" actId="207"/>
        <pc:sldMkLst>
          <pc:docMk/>
          <pc:sldMk cId="373522658" sldId="282"/>
        </pc:sldMkLst>
        <pc:spChg chg="mod">
          <ac:chgData name="Adham Abd-elwadoud Suleman Hessian" userId="1e8e675dd740816f" providerId="LiveId" clId="{23267292-F129-4955-B752-8F47590ACFBE}" dt="2022-04-17T12:30:06.097" v="974" actId="207"/>
          <ac:spMkLst>
            <pc:docMk/>
            <pc:sldMk cId="373522658" sldId="282"/>
            <ac:spMk id="3" creationId="{7696A529-3F5D-4AC5-A3DD-864E59DE254E}"/>
          </ac:spMkLst>
        </pc:spChg>
        <pc:spChg chg="mod">
          <ac:chgData name="Adham Abd-elwadoud Suleman Hessian" userId="1e8e675dd740816f" providerId="LiveId" clId="{23267292-F129-4955-B752-8F47590ACFBE}" dt="2022-04-17T12:28:46.421" v="956" actId="1076"/>
          <ac:spMkLst>
            <pc:docMk/>
            <pc:sldMk cId="373522658" sldId="282"/>
            <ac:spMk id="7" creationId="{2C179EBC-6FBE-4E8B-840F-CF741EF4874B}"/>
          </ac:spMkLst>
        </pc:spChg>
        <pc:spChg chg="mod">
          <ac:chgData name="Adham Abd-elwadoud Suleman Hessian" userId="1e8e675dd740816f" providerId="LiveId" clId="{23267292-F129-4955-B752-8F47590ACFBE}" dt="2022-04-17T12:28:41.607" v="955" actId="14100"/>
          <ac:spMkLst>
            <pc:docMk/>
            <pc:sldMk cId="373522658" sldId="282"/>
            <ac:spMk id="22" creationId="{69E039D9-1D99-4944-A08C-22A1DDD91450}"/>
          </ac:spMkLst>
        </pc:spChg>
      </pc:sldChg>
      <pc:sldChg chg="modSp add mod">
        <pc:chgData name="Adham Abd-elwadoud Suleman Hessian" userId="1e8e675dd740816f" providerId="LiveId" clId="{23267292-F129-4955-B752-8F47590ACFBE}" dt="2022-04-17T12:34:37.884" v="997" actId="20577"/>
        <pc:sldMkLst>
          <pc:docMk/>
          <pc:sldMk cId="2256368660" sldId="283"/>
        </pc:sldMkLst>
        <pc:spChg chg="mod">
          <ac:chgData name="Adham Abd-elwadoud Suleman Hessian" userId="1e8e675dd740816f" providerId="LiveId" clId="{23267292-F129-4955-B752-8F47590ACFBE}" dt="2022-04-17T12:33:32.579" v="988" actId="20577"/>
          <ac:spMkLst>
            <pc:docMk/>
            <pc:sldMk cId="2256368660" sldId="283"/>
            <ac:spMk id="3" creationId="{7696A529-3F5D-4AC5-A3DD-864E59DE254E}"/>
          </ac:spMkLst>
        </pc:spChg>
        <pc:spChg chg="mod">
          <ac:chgData name="Adham Abd-elwadoud Suleman Hessian" userId="1e8e675dd740816f" providerId="LiveId" clId="{23267292-F129-4955-B752-8F47590ACFBE}" dt="2022-04-17T12:34:37.884" v="997" actId="20577"/>
          <ac:spMkLst>
            <pc:docMk/>
            <pc:sldMk cId="2256368660" sldId="283"/>
            <ac:spMk id="7" creationId="{2C179EBC-6FBE-4E8B-840F-CF741EF4874B}"/>
          </ac:spMkLst>
        </pc:spChg>
        <pc:spChg chg="mod">
          <ac:chgData name="Adham Abd-elwadoud Suleman Hessian" userId="1e8e675dd740816f" providerId="LiveId" clId="{23267292-F129-4955-B752-8F47590ACFBE}" dt="2022-04-17T12:32:06.374" v="983" actId="1076"/>
          <ac:spMkLst>
            <pc:docMk/>
            <pc:sldMk cId="2256368660" sldId="283"/>
            <ac:spMk id="21" creationId="{AFC3D61B-014A-48DB-AECA-956CCA5A6BE8}"/>
          </ac:spMkLst>
        </pc:spChg>
      </pc:sldChg>
      <pc:sldChg chg="modSp add mod">
        <pc:chgData name="Adham Abd-elwadoud Suleman Hessian" userId="1e8e675dd740816f" providerId="LiveId" clId="{23267292-F129-4955-B752-8F47590ACFBE}" dt="2022-04-17T12:45:28.758" v="1026" actId="1076"/>
        <pc:sldMkLst>
          <pc:docMk/>
          <pc:sldMk cId="2086474274" sldId="284"/>
        </pc:sldMkLst>
        <pc:spChg chg="mod">
          <ac:chgData name="Adham Abd-elwadoud Suleman Hessian" userId="1e8e675dd740816f" providerId="LiveId" clId="{23267292-F129-4955-B752-8F47590ACFBE}" dt="2022-04-17T12:44:35.230" v="1022" actId="1076"/>
          <ac:spMkLst>
            <pc:docMk/>
            <pc:sldMk cId="2086474274" sldId="284"/>
            <ac:spMk id="3" creationId="{7696A529-3F5D-4AC5-A3DD-864E59DE254E}"/>
          </ac:spMkLst>
        </pc:spChg>
        <pc:spChg chg="mod">
          <ac:chgData name="Adham Abd-elwadoud Suleman Hessian" userId="1e8e675dd740816f" providerId="LiveId" clId="{23267292-F129-4955-B752-8F47590ACFBE}" dt="2022-04-17T12:45:28.758" v="1026" actId="1076"/>
          <ac:spMkLst>
            <pc:docMk/>
            <pc:sldMk cId="2086474274" sldId="284"/>
            <ac:spMk id="7" creationId="{2C179EBC-6FBE-4E8B-840F-CF741EF4874B}"/>
          </ac:spMkLst>
        </pc:spChg>
        <pc:spChg chg="mod">
          <ac:chgData name="Adham Abd-elwadoud Suleman Hessian" userId="1e8e675dd740816f" providerId="LiveId" clId="{23267292-F129-4955-B752-8F47590ACFBE}" dt="2022-04-17T12:44:36.033" v="1023" actId="1076"/>
          <ac:spMkLst>
            <pc:docMk/>
            <pc:sldMk cId="2086474274" sldId="284"/>
            <ac:spMk id="16" creationId="{FBBA725D-9064-40B7-883B-1A4C590FB014}"/>
          </ac:spMkLst>
        </pc:spChg>
        <pc:spChg chg="mod">
          <ac:chgData name="Adham Abd-elwadoud Suleman Hessian" userId="1e8e675dd740816f" providerId="LiveId" clId="{23267292-F129-4955-B752-8F47590ACFBE}" dt="2022-04-17T12:44:29.043" v="1021" actId="1076"/>
          <ac:spMkLst>
            <pc:docMk/>
            <pc:sldMk cId="2086474274" sldId="284"/>
            <ac:spMk id="21" creationId="{AFC3D61B-014A-48DB-AECA-956CCA5A6BE8}"/>
          </ac:spMkLst>
        </pc:spChg>
        <pc:spChg chg="mod">
          <ac:chgData name="Adham Abd-elwadoud Suleman Hessian" userId="1e8e675dd740816f" providerId="LiveId" clId="{23267292-F129-4955-B752-8F47590ACFBE}" dt="2022-04-17T12:40:27.231" v="1004" actId="1076"/>
          <ac:spMkLst>
            <pc:docMk/>
            <pc:sldMk cId="2086474274" sldId="284"/>
            <ac:spMk id="22" creationId="{69E039D9-1D99-4944-A08C-22A1DDD9145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cked"/>
        <c:varyColors val="0"/>
        <c:ser>
          <c:idx val="0"/>
          <c:order val="0"/>
          <c:tx>
            <c:strRef>
              <c:f>Sheet1!$B$1</c:f>
              <c:strCache>
                <c:ptCount val="1"/>
                <c:pt idx="0">
                  <c:v>Series 1</c:v>
                </c:pt>
              </c:strCache>
            </c:strRef>
          </c:tx>
          <c:spPr>
            <a:solidFill>
              <a:schemeClr val="tx2"/>
            </a:solidFill>
            <a:ln>
              <a:noFill/>
            </a:ln>
            <a:effectLst>
              <a:outerShdw blurRad="25400" dist="38100" dir="2400000" algn="ctr" rotWithShape="0">
                <a:srgbClr val="000000">
                  <a:alpha val="10000"/>
                </a:srgbClr>
              </a:outerShdw>
            </a:effectLst>
          </c:spPr>
          <c:cat>
            <c:strRef>
              <c:f>Sheet1!$A$2:$A$5</c:f>
              <c:strCache>
                <c:ptCount val="4"/>
                <c:pt idx="0">
                  <c:v>Lorem Ipsum 1</c:v>
                </c:pt>
                <c:pt idx="1">
                  <c:v>Lorem Ipsum 2</c:v>
                </c:pt>
                <c:pt idx="2">
                  <c:v>Lorem Ipsum 3</c:v>
                </c:pt>
                <c:pt idx="3">
                  <c:v>Lorem Ipsum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BE7B-4365-8A28-E468A071A68C}"/>
            </c:ext>
          </c:extLst>
        </c:ser>
        <c:ser>
          <c:idx val="1"/>
          <c:order val="1"/>
          <c:tx>
            <c:strRef>
              <c:f>Sheet1!$C$1</c:f>
              <c:strCache>
                <c:ptCount val="1"/>
                <c:pt idx="0">
                  <c:v>Series 2</c:v>
                </c:pt>
              </c:strCache>
            </c:strRef>
          </c:tx>
          <c:spPr>
            <a:solidFill>
              <a:schemeClr val="accent1"/>
            </a:solidFill>
            <a:ln>
              <a:noFill/>
            </a:ln>
            <a:effectLst>
              <a:outerShdw blurRad="25400" dist="38100" dir="2400000" algn="ctr" rotWithShape="0">
                <a:srgbClr val="000000">
                  <a:alpha val="10000"/>
                </a:srgbClr>
              </a:outerShdw>
            </a:effectLst>
          </c:spPr>
          <c:cat>
            <c:strRef>
              <c:f>Sheet1!$A$2:$A$5</c:f>
              <c:strCache>
                <c:ptCount val="4"/>
                <c:pt idx="0">
                  <c:v>Lorem Ipsum 1</c:v>
                </c:pt>
                <c:pt idx="1">
                  <c:v>Lorem Ipsum 2</c:v>
                </c:pt>
                <c:pt idx="2">
                  <c:v>Lorem Ipsum 3</c:v>
                </c:pt>
                <c:pt idx="3">
                  <c:v>Lorem Ipsum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BE7B-4365-8A28-E468A071A68C}"/>
            </c:ext>
          </c:extLst>
        </c:ser>
        <c:dLbls>
          <c:showLegendKey val="0"/>
          <c:showVal val="0"/>
          <c:showCatName val="0"/>
          <c:showSerName val="0"/>
          <c:showPercent val="0"/>
          <c:showBubbleSize val="0"/>
        </c:dLbls>
        <c:axId val="267743136"/>
        <c:axId val="267735688"/>
      </c:areaChart>
      <c:barChart>
        <c:barDir val="col"/>
        <c:grouping val="clustered"/>
        <c:varyColors val="0"/>
        <c:ser>
          <c:idx val="2"/>
          <c:order val="2"/>
          <c:tx>
            <c:strRef>
              <c:f>Sheet1!$D$1</c:f>
              <c:strCache>
                <c:ptCount val="1"/>
                <c:pt idx="0">
                  <c:v>Series 3</c:v>
                </c:pt>
              </c:strCache>
            </c:strRef>
          </c:tx>
          <c:spPr>
            <a:solidFill>
              <a:srgbClr val="DADFE1"/>
            </a:solidFill>
            <a:ln>
              <a:noFill/>
            </a:ln>
            <a:effectLst>
              <a:outerShdw blurRad="25400" dist="38100" dir="2400000" algn="ctr" rotWithShape="0">
                <a:srgbClr val="000000">
                  <a:alpha val="10000"/>
                </a:srgbClr>
              </a:outerShdw>
            </a:effectLst>
          </c:spPr>
          <c:invertIfNegative val="0"/>
          <c:cat>
            <c:strRef>
              <c:f>Sheet1!$A$2:$A$5</c:f>
              <c:strCache>
                <c:ptCount val="4"/>
                <c:pt idx="0">
                  <c:v>Lorem Ipsum 1</c:v>
                </c:pt>
                <c:pt idx="1">
                  <c:v>Lorem Ipsum 2</c:v>
                </c:pt>
                <c:pt idx="2">
                  <c:v>Lorem Ipsum 3</c:v>
                </c:pt>
                <c:pt idx="3">
                  <c:v>Lorem Ipsum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BE7B-4365-8A28-E468A071A68C}"/>
            </c:ext>
          </c:extLst>
        </c:ser>
        <c:dLbls>
          <c:showLegendKey val="0"/>
          <c:showVal val="0"/>
          <c:showCatName val="0"/>
          <c:showSerName val="0"/>
          <c:showPercent val="0"/>
          <c:showBubbleSize val="0"/>
        </c:dLbls>
        <c:gapWidth val="124"/>
        <c:overlap val="-30"/>
        <c:axId val="267743136"/>
        <c:axId val="267735688"/>
      </c:barChart>
      <c:catAx>
        <c:axId val="267743136"/>
        <c:scaling>
          <c:orientation val="minMax"/>
        </c:scaling>
        <c:delete val="1"/>
        <c:axPos val="b"/>
        <c:numFmt formatCode="General" sourceLinked="1"/>
        <c:majorTickMark val="none"/>
        <c:minorTickMark val="none"/>
        <c:tickLblPos val="nextTo"/>
        <c:crossAx val="267735688"/>
        <c:crosses val="autoZero"/>
        <c:auto val="1"/>
        <c:lblAlgn val="ctr"/>
        <c:lblOffset val="100"/>
        <c:noMultiLvlLbl val="0"/>
      </c:catAx>
      <c:valAx>
        <c:axId val="267735688"/>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677431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3F4313-9FCE-4A92-819A-FAD0FCF0E59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ED8F2DB-1094-477F-B0A7-6AC3F2199E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F11738-7B43-4B42-A93F-63432E515165}" type="datetimeFigureOut">
              <a:rPr lang="en-US" smtClean="0"/>
              <a:t>6/3/2022</a:t>
            </a:fld>
            <a:endParaRPr lang="en-US" dirty="0"/>
          </a:p>
        </p:txBody>
      </p:sp>
      <p:sp>
        <p:nvSpPr>
          <p:cNvPr id="4" name="Footer Placeholder 3">
            <a:extLst>
              <a:ext uri="{FF2B5EF4-FFF2-40B4-BE49-F238E27FC236}">
                <a16:creationId xmlns:a16="http://schemas.microsoft.com/office/drawing/2014/main" id="{5A06BA01-9EAD-49E8-91CF-2A395945EAE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C7E85C4-F9C1-42D8-B803-39C514A3B3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9474F99-60BC-462F-82FF-AD0F7D3371E4}" type="slidenum">
              <a:rPr lang="en-US" smtClean="0"/>
              <a:t>‹#›</a:t>
            </a:fld>
            <a:endParaRPr lang="en-US" dirty="0"/>
          </a:p>
        </p:txBody>
      </p:sp>
    </p:spTree>
    <p:extLst>
      <p:ext uri="{BB962C8B-B14F-4D97-AF65-F5344CB8AC3E}">
        <p14:creationId xmlns:p14="http://schemas.microsoft.com/office/powerpoint/2010/main" val="164901956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6B000E-1A2E-4D2B-BADE-37753AB93090}" type="datetimeFigureOut">
              <a:rPr lang="en-US" smtClean="0"/>
              <a:t>6/3/2022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26AB8-ACBE-42E6-92F5-667EDDCD9652}" type="slidenum">
              <a:rPr lang="en-US" smtClean="0"/>
              <a:t>‹#›</a:t>
            </a:fld>
            <a:endParaRPr lang="en-US" dirty="0"/>
          </a:p>
        </p:txBody>
      </p:sp>
    </p:spTree>
    <p:extLst>
      <p:ext uri="{BB962C8B-B14F-4D97-AF65-F5344CB8AC3E}">
        <p14:creationId xmlns:p14="http://schemas.microsoft.com/office/powerpoint/2010/main" val="1415577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a:t>
            </a:fld>
            <a:endParaRPr lang="en-US" dirty="0"/>
          </a:p>
        </p:txBody>
      </p:sp>
    </p:spTree>
    <p:extLst>
      <p:ext uri="{BB962C8B-B14F-4D97-AF65-F5344CB8AC3E}">
        <p14:creationId xmlns:p14="http://schemas.microsoft.com/office/powerpoint/2010/main" val="3656283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10</a:t>
            </a:fld>
            <a:endParaRPr lang="en-US" dirty="0"/>
          </a:p>
        </p:txBody>
      </p:sp>
    </p:spTree>
    <p:extLst>
      <p:ext uri="{BB962C8B-B14F-4D97-AF65-F5344CB8AC3E}">
        <p14:creationId xmlns:p14="http://schemas.microsoft.com/office/powerpoint/2010/main" val="4089390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11</a:t>
            </a:fld>
            <a:endParaRPr lang="en-US" dirty="0"/>
          </a:p>
        </p:txBody>
      </p:sp>
    </p:spTree>
    <p:extLst>
      <p:ext uri="{BB962C8B-B14F-4D97-AF65-F5344CB8AC3E}">
        <p14:creationId xmlns:p14="http://schemas.microsoft.com/office/powerpoint/2010/main" val="3940960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13</a:t>
            </a:fld>
            <a:endParaRPr lang="en-US" dirty="0"/>
          </a:p>
        </p:txBody>
      </p:sp>
    </p:spTree>
    <p:extLst>
      <p:ext uri="{BB962C8B-B14F-4D97-AF65-F5344CB8AC3E}">
        <p14:creationId xmlns:p14="http://schemas.microsoft.com/office/powerpoint/2010/main" val="1708267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14</a:t>
            </a:fld>
            <a:endParaRPr lang="en-US" dirty="0"/>
          </a:p>
        </p:txBody>
      </p:sp>
    </p:spTree>
    <p:extLst>
      <p:ext uri="{BB962C8B-B14F-4D97-AF65-F5344CB8AC3E}">
        <p14:creationId xmlns:p14="http://schemas.microsoft.com/office/powerpoint/2010/main" val="34844529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15</a:t>
            </a:fld>
            <a:endParaRPr lang="en-US" dirty="0"/>
          </a:p>
        </p:txBody>
      </p:sp>
    </p:spTree>
    <p:extLst>
      <p:ext uri="{BB962C8B-B14F-4D97-AF65-F5344CB8AC3E}">
        <p14:creationId xmlns:p14="http://schemas.microsoft.com/office/powerpoint/2010/main" val="16376737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16</a:t>
            </a:fld>
            <a:endParaRPr lang="en-US" dirty="0"/>
          </a:p>
        </p:txBody>
      </p:sp>
    </p:spTree>
    <p:extLst>
      <p:ext uri="{BB962C8B-B14F-4D97-AF65-F5344CB8AC3E}">
        <p14:creationId xmlns:p14="http://schemas.microsoft.com/office/powerpoint/2010/main" val="14514524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17</a:t>
            </a:fld>
            <a:endParaRPr lang="en-US" dirty="0"/>
          </a:p>
        </p:txBody>
      </p:sp>
    </p:spTree>
    <p:extLst>
      <p:ext uri="{BB962C8B-B14F-4D97-AF65-F5344CB8AC3E}">
        <p14:creationId xmlns:p14="http://schemas.microsoft.com/office/powerpoint/2010/main" val="1426954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18</a:t>
            </a:fld>
            <a:endParaRPr lang="en-US" dirty="0"/>
          </a:p>
        </p:txBody>
      </p:sp>
    </p:spTree>
    <p:extLst>
      <p:ext uri="{BB962C8B-B14F-4D97-AF65-F5344CB8AC3E}">
        <p14:creationId xmlns:p14="http://schemas.microsoft.com/office/powerpoint/2010/main" val="17270789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19</a:t>
            </a:fld>
            <a:endParaRPr lang="en-US" dirty="0"/>
          </a:p>
        </p:txBody>
      </p:sp>
    </p:spTree>
    <p:extLst>
      <p:ext uri="{BB962C8B-B14F-4D97-AF65-F5344CB8AC3E}">
        <p14:creationId xmlns:p14="http://schemas.microsoft.com/office/powerpoint/2010/main" val="4157845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20</a:t>
            </a:fld>
            <a:endParaRPr lang="en-US" dirty="0"/>
          </a:p>
        </p:txBody>
      </p:sp>
    </p:spTree>
    <p:extLst>
      <p:ext uri="{BB962C8B-B14F-4D97-AF65-F5344CB8AC3E}">
        <p14:creationId xmlns:p14="http://schemas.microsoft.com/office/powerpoint/2010/main" val="19186399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2</a:t>
            </a:fld>
            <a:endParaRPr lang="en-US" dirty="0"/>
          </a:p>
        </p:txBody>
      </p:sp>
    </p:spTree>
    <p:extLst>
      <p:ext uri="{BB962C8B-B14F-4D97-AF65-F5344CB8AC3E}">
        <p14:creationId xmlns:p14="http://schemas.microsoft.com/office/powerpoint/2010/main" val="28605577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26</a:t>
            </a:fld>
            <a:endParaRPr lang="en-US" dirty="0"/>
          </a:p>
        </p:txBody>
      </p:sp>
    </p:spTree>
    <p:extLst>
      <p:ext uri="{BB962C8B-B14F-4D97-AF65-F5344CB8AC3E}">
        <p14:creationId xmlns:p14="http://schemas.microsoft.com/office/powerpoint/2010/main" val="40513587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28</a:t>
            </a:fld>
            <a:endParaRPr lang="en-US" dirty="0"/>
          </a:p>
        </p:txBody>
      </p:sp>
    </p:spTree>
    <p:extLst>
      <p:ext uri="{BB962C8B-B14F-4D97-AF65-F5344CB8AC3E}">
        <p14:creationId xmlns:p14="http://schemas.microsoft.com/office/powerpoint/2010/main" val="3511659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30</a:t>
            </a:fld>
            <a:endParaRPr lang="en-US" dirty="0"/>
          </a:p>
        </p:txBody>
      </p:sp>
    </p:spTree>
    <p:extLst>
      <p:ext uri="{BB962C8B-B14F-4D97-AF65-F5344CB8AC3E}">
        <p14:creationId xmlns:p14="http://schemas.microsoft.com/office/powerpoint/2010/main" val="14117582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42</a:t>
            </a:fld>
            <a:endParaRPr lang="en-US" dirty="0"/>
          </a:p>
        </p:txBody>
      </p:sp>
    </p:spTree>
    <p:extLst>
      <p:ext uri="{BB962C8B-B14F-4D97-AF65-F5344CB8AC3E}">
        <p14:creationId xmlns:p14="http://schemas.microsoft.com/office/powerpoint/2010/main" val="4150974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3</a:t>
            </a:fld>
            <a:endParaRPr lang="en-US" dirty="0"/>
          </a:p>
        </p:txBody>
      </p:sp>
    </p:spTree>
    <p:extLst>
      <p:ext uri="{BB962C8B-B14F-4D97-AF65-F5344CB8AC3E}">
        <p14:creationId xmlns:p14="http://schemas.microsoft.com/office/powerpoint/2010/main" val="2104231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4</a:t>
            </a:fld>
            <a:endParaRPr lang="en-US" dirty="0"/>
          </a:p>
        </p:txBody>
      </p:sp>
    </p:spTree>
    <p:extLst>
      <p:ext uri="{BB962C8B-B14F-4D97-AF65-F5344CB8AC3E}">
        <p14:creationId xmlns:p14="http://schemas.microsoft.com/office/powerpoint/2010/main" val="2140715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5</a:t>
            </a:fld>
            <a:endParaRPr lang="en-US" dirty="0"/>
          </a:p>
        </p:txBody>
      </p:sp>
    </p:spTree>
    <p:extLst>
      <p:ext uri="{BB962C8B-B14F-4D97-AF65-F5344CB8AC3E}">
        <p14:creationId xmlns:p14="http://schemas.microsoft.com/office/powerpoint/2010/main" val="34975154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6</a:t>
            </a:fld>
            <a:endParaRPr lang="en-US" dirty="0"/>
          </a:p>
        </p:txBody>
      </p:sp>
    </p:spTree>
    <p:extLst>
      <p:ext uri="{BB962C8B-B14F-4D97-AF65-F5344CB8AC3E}">
        <p14:creationId xmlns:p14="http://schemas.microsoft.com/office/powerpoint/2010/main" val="15681042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7</a:t>
            </a:fld>
            <a:endParaRPr lang="en-US" dirty="0"/>
          </a:p>
        </p:txBody>
      </p:sp>
    </p:spTree>
    <p:extLst>
      <p:ext uri="{BB962C8B-B14F-4D97-AF65-F5344CB8AC3E}">
        <p14:creationId xmlns:p14="http://schemas.microsoft.com/office/powerpoint/2010/main" val="3618213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8</a:t>
            </a:fld>
            <a:endParaRPr lang="en-US" dirty="0"/>
          </a:p>
        </p:txBody>
      </p:sp>
    </p:spTree>
    <p:extLst>
      <p:ext uri="{BB962C8B-B14F-4D97-AF65-F5344CB8AC3E}">
        <p14:creationId xmlns:p14="http://schemas.microsoft.com/office/powerpoint/2010/main" val="30366252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9</a:t>
            </a:fld>
            <a:endParaRPr lang="en-US" dirty="0"/>
          </a:p>
        </p:txBody>
      </p:sp>
    </p:spTree>
    <p:extLst>
      <p:ext uri="{BB962C8B-B14F-4D97-AF65-F5344CB8AC3E}">
        <p14:creationId xmlns:p14="http://schemas.microsoft.com/office/powerpoint/2010/main" val="2618102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BD421-E477-405A-91D4-9468DE9BE4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024F0D-0F00-4C64-975C-BD7D4FE0E3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67D0E03-CFD6-4610-88AC-17F03CE8E193}"/>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5" name="Footer Placeholder 4">
            <a:extLst>
              <a:ext uri="{FF2B5EF4-FFF2-40B4-BE49-F238E27FC236}">
                <a16:creationId xmlns:a16="http://schemas.microsoft.com/office/drawing/2014/main" id="{1144536D-CBA9-4A34-85D3-481BD129E4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8C1F8E3-036A-45B8-BF1F-BEF0C559E21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437744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6B1F3-61FB-4FDC-814D-EEC1C1FC37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2403B0-8D7F-4489-AB72-C346C88701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FC9304-E5BD-4F3E-ADB0-974FEBCDEAA7}"/>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5" name="Footer Placeholder 4">
            <a:extLst>
              <a:ext uri="{FF2B5EF4-FFF2-40B4-BE49-F238E27FC236}">
                <a16:creationId xmlns:a16="http://schemas.microsoft.com/office/drawing/2014/main" id="{C338AD29-D9CD-42D8-9604-C47996EE99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452C394-EF43-405B-9653-70AAB9098DE0}"/>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629452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D1E61D-2F00-41ED-8D92-7CAEB9A5A5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4647491-5142-48CA-9664-F5082D450F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94576D-BE01-4BB5-A9F4-7DE4814E6820}"/>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5" name="Footer Placeholder 4">
            <a:extLst>
              <a:ext uri="{FF2B5EF4-FFF2-40B4-BE49-F238E27FC236}">
                <a16:creationId xmlns:a16="http://schemas.microsoft.com/office/drawing/2014/main" id="{5C10CA14-AD61-4101-9143-F7884378CAD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98B885-CFEA-4882-BBEA-C5F14208959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951664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C47AB-DC6F-40F0-B4FB-9C0850EE0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0939C5-683A-4FDC-A8CF-5F35848AD6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1FB5F0-A7AB-4ACB-91A6-4B836F174335}"/>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5" name="Footer Placeholder 4">
            <a:extLst>
              <a:ext uri="{FF2B5EF4-FFF2-40B4-BE49-F238E27FC236}">
                <a16:creationId xmlns:a16="http://schemas.microsoft.com/office/drawing/2014/main" id="{B01BCE02-CEFC-4D30-BBB0-23CE2CB5B3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F49760-3E16-4F16-B710-C85178E29FE7}"/>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679804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EE07D-6026-47C0-975A-7E493011BA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C00015-2956-4E1F-B05F-214F1DE24E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556B43-C1CB-4618-B91B-AAAEEB4015DA}"/>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5" name="Footer Placeholder 4">
            <a:extLst>
              <a:ext uri="{FF2B5EF4-FFF2-40B4-BE49-F238E27FC236}">
                <a16:creationId xmlns:a16="http://schemas.microsoft.com/office/drawing/2014/main" id="{C1688E39-E80F-4C18-9C2A-69886B8221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4C5964-5187-4195-8EAF-85D18DC4F58C}"/>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358915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7B990-ED8C-4AAA-8241-C4881B1382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6612F2-9E33-44D3-80E2-578C5440A7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8F7B21-660D-43B3-9151-B40C9ABCD7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326A10-CB05-4418-9338-CB55A7059760}"/>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6" name="Footer Placeholder 5">
            <a:extLst>
              <a:ext uri="{FF2B5EF4-FFF2-40B4-BE49-F238E27FC236}">
                <a16:creationId xmlns:a16="http://schemas.microsoft.com/office/drawing/2014/main" id="{06940335-9BE1-42D1-A30D-C3232BD3EE0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4E95C68-4307-4B03-8921-74DB104105C2}"/>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721209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EBEC8-AC56-429B-89C3-BB6A0E6E3B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3866BA-F48C-4383-B119-81B349676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89F967-CBBC-414E-9DC3-136707A8D3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905A60-FBC4-40AC-9F71-0FAD9CD7A6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4F92BA-75D6-44F9-A1C8-BCFBF6FF6E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93CDDC-3537-4692-BE83-87B2A82A7040}"/>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8" name="Footer Placeholder 7">
            <a:extLst>
              <a:ext uri="{FF2B5EF4-FFF2-40B4-BE49-F238E27FC236}">
                <a16:creationId xmlns:a16="http://schemas.microsoft.com/office/drawing/2014/main" id="{DF37B9E1-D5EA-4054-8D92-F930B36963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898A038-7CD6-4715-9FDA-7194E6BCAA5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887039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65FAF-B698-49B0-B197-FD64C97AFD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3E3F44-F1D6-40F7-9A7D-0542C4A9C58A}"/>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4" name="Footer Placeholder 3">
            <a:extLst>
              <a:ext uri="{FF2B5EF4-FFF2-40B4-BE49-F238E27FC236}">
                <a16:creationId xmlns:a16="http://schemas.microsoft.com/office/drawing/2014/main" id="{0248CC28-3F4A-42A0-B211-4BA085ADCD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C3B6C99-6764-43D0-84AE-52C83494F61A}"/>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305763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79C79D-3B8A-4FA9-BC4A-63E3EF10AA4E}"/>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3" name="Footer Placeholder 2">
            <a:extLst>
              <a:ext uri="{FF2B5EF4-FFF2-40B4-BE49-F238E27FC236}">
                <a16:creationId xmlns:a16="http://schemas.microsoft.com/office/drawing/2014/main" id="{E4730E35-44DB-4FED-9E24-5BBE5D9DA83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1CDC42F-3337-4692-B53C-A552904877F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05842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07D58-952D-44D7-9911-60544C9F53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5BC150-9914-4A82-84CF-B3708B9757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4A7C02-9C7E-401F-BABE-D3028FF18C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D6080A-4623-4F4C-B5BF-7E9E7531FA72}"/>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6" name="Footer Placeholder 5">
            <a:extLst>
              <a:ext uri="{FF2B5EF4-FFF2-40B4-BE49-F238E27FC236}">
                <a16:creationId xmlns:a16="http://schemas.microsoft.com/office/drawing/2014/main" id="{319B1D15-0BD5-4F6E-A265-BD1F2F3613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FF764D4-AA29-4DF8-A501-E2B904E9CC31}"/>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3478856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4D526-F53C-446D-8D7C-8A73C2A6AB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41CC3D-D32B-4629-85B8-E779A41050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0517242-BF08-4A5E-ABD7-483896CAE9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B2B8E4-DF23-4701-B28A-B9E5700B31BD}"/>
              </a:ext>
            </a:extLst>
          </p:cNvPr>
          <p:cNvSpPr>
            <a:spLocks noGrp="1"/>
          </p:cNvSpPr>
          <p:nvPr>
            <p:ph type="dt" sz="half" idx="10"/>
          </p:nvPr>
        </p:nvSpPr>
        <p:spPr/>
        <p:txBody>
          <a:bodyPr/>
          <a:lstStyle/>
          <a:p>
            <a:fld id="{3050ACFF-56C3-4453-9BAD-A02FE717F83E}" type="datetimeFigureOut">
              <a:rPr lang="en-US" smtClean="0"/>
              <a:t>6/3/2022</a:t>
            </a:fld>
            <a:endParaRPr lang="en-US" dirty="0"/>
          </a:p>
        </p:txBody>
      </p:sp>
      <p:sp>
        <p:nvSpPr>
          <p:cNvPr id="6" name="Footer Placeholder 5">
            <a:extLst>
              <a:ext uri="{FF2B5EF4-FFF2-40B4-BE49-F238E27FC236}">
                <a16:creationId xmlns:a16="http://schemas.microsoft.com/office/drawing/2014/main" id="{546DE909-4588-4CF5-B2FA-B7631243341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9EA005E-65C2-4007-815C-52F23809FC2F}"/>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550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hingle">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373118-F27D-412D-B19A-2DB8C81015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537CCC-B536-48B0-B893-63FFC2EBD3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CE552F-73E7-48CE-AAB3-E947C535D5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0ACFF-56C3-4453-9BAD-A02FE717F83E}" type="datetimeFigureOut">
              <a:rPr lang="en-US" smtClean="0"/>
              <a:t>6/3/2022</a:t>
            </a:fld>
            <a:endParaRPr lang="en-US" dirty="0"/>
          </a:p>
        </p:txBody>
      </p:sp>
      <p:sp>
        <p:nvSpPr>
          <p:cNvPr id="5" name="Footer Placeholder 4">
            <a:extLst>
              <a:ext uri="{FF2B5EF4-FFF2-40B4-BE49-F238E27FC236}">
                <a16:creationId xmlns:a16="http://schemas.microsoft.com/office/drawing/2014/main" id="{46E40B4F-2015-4E9F-BCB3-E0BFA4AF9A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B610C3C-BBD3-4864-98E4-5D7B08A627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4A7955-6230-48B4-BD8B-A7C460F75945}" type="slidenum">
              <a:rPr lang="en-US" smtClean="0"/>
              <a:t>‹#›</a:t>
            </a:fld>
            <a:endParaRPr lang="en-US" dirty="0"/>
          </a:p>
        </p:txBody>
      </p:sp>
    </p:spTree>
    <p:extLst>
      <p:ext uri="{BB962C8B-B14F-4D97-AF65-F5344CB8AC3E}">
        <p14:creationId xmlns:p14="http://schemas.microsoft.com/office/powerpoint/2010/main" val="2432680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2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hyperlink" Target="https://creativecommons.org/licenses/by-nc/3.0/" TargetMode="External"/><Relationship Id="rId4" Type="http://schemas.openxmlformats.org/officeDocument/2006/relationships/hyperlink" Target="https://www.freepngimg.com/png/65566-like-button-face-messenger-facebook-emoj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BAC4DC87-4412-47EA-869B-E290F40E52AD}"/>
              </a:ext>
            </a:extLst>
          </p:cNvPr>
          <p:cNvSpPr>
            <a:spLocks noGrp="1"/>
          </p:cNvSpPr>
          <p:nvPr>
            <p:ph type="title" idx="4294967295"/>
          </p:nvPr>
        </p:nvSpPr>
        <p:spPr>
          <a:xfrm>
            <a:off x="0" y="365125"/>
            <a:ext cx="10515600" cy="1325563"/>
          </a:xfrm>
        </p:spPr>
        <p:txBody>
          <a:bodyPr/>
          <a:lstStyle/>
          <a:p>
            <a:r>
              <a:rPr lang="en-US" dirty="0"/>
              <a:t>Balanced scorecard slide 1</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70231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781507" y="1788264"/>
            <a:ext cx="5786662" cy="2769989"/>
          </a:xfrm>
          <a:prstGeom prst="rect">
            <a:avLst/>
          </a:prstGeom>
          <a:noFill/>
        </p:spPr>
        <p:txBody>
          <a:bodyPr wrap="square" lIns="0" tIns="0" rIns="0" bIns="0" rtlCol="0" anchor="ctr">
            <a:spAutoFit/>
          </a:bodyPr>
          <a:lstStyle/>
          <a:p>
            <a:r>
              <a:rPr lang="en-US" sz="6000" b="1" dirty="0">
                <a:solidFill>
                  <a:schemeClr val="bg1"/>
                </a:solidFill>
                <a:latin typeface="+mj-lt"/>
              </a:rPr>
              <a:t>college management system</a:t>
            </a:r>
            <a:endParaRPr lang="en-US" sz="6600" dirty="0">
              <a:solidFill>
                <a:schemeClr val="bg1"/>
              </a:solidFill>
              <a:latin typeface="+mj-lt"/>
            </a:endParaRPr>
          </a:p>
        </p:txBody>
      </p:sp>
      <p:sp>
        <p:nvSpPr>
          <p:cNvPr id="10" name="Rectangle 9">
            <a:hlinkClick r:id="rId5"/>
            <a:extLst>
              <a:ext uri="{FF2B5EF4-FFF2-40B4-BE49-F238E27FC236}">
                <a16:creationId xmlns:a16="http://schemas.microsoft.com/office/drawing/2014/main" id="{648A0BB4-0048-47B0-9418-751D56BF715B}"/>
              </a:ext>
              <a:ext uri="{C183D7F6-B498-43B3-948B-1728B52AA6E4}">
                <adec:decorative xmlns:adec="http://schemas.microsoft.com/office/drawing/2017/decorative" val="1"/>
              </a:ext>
            </a:extLst>
          </p:cNvPr>
          <p:cNvSpPr/>
          <p:nvPr/>
        </p:nvSpPr>
        <p:spPr>
          <a:xfrm>
            <a:off x="9944100" y="2816956"/>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3649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88" name="Chart 87" descr="This image is a chart. ">
            <a:extLst>
              <a:ext uri="{FF2B5EF4-FFF2-40B4-BE49-F238E27FC236}">
                <a16:creationId xmlns:a16="http://schemas.microsoft.com/office/drawing/2014/main" id="{F509A92C-D804-40B7-8A89-92591A162B0D}"/>
              </a:ext>
            </a:extLst>
          </p:cNvPr>
          <p:cNvGraphicFramePr/>
          <p:nvPr/>
        </p:nvGraphicFramePr>
        <p:xfrm>
          <a:off x="6213629" y="1637796"/>
          <a:ext cx="5543239" cy="4496807"/>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10</a:t>
            </a:fld>
            <a:endParaRPr lang="en-US" dirty="0"/>
          </a:p>
        </p:txBody>
      </p:sp>
      <p:sp>
        <p:nvSpPr>
          <p:cNvPr id="16" name="TextBox 15">
            <a:extLst>
              <a:ext uri="{FF2B5EF4-FFF2-40B4-BE49-F238E27FC236}">
                <a16:creationId xmlns:a16="http://schemas.microsoft.com/office/drawing/2014/main" id="{FBBA725D-9064-40B7-883B-1A4C590FB014}"/>
              </a:ext>
            </a:extLst>
          </p:cNvPr>
          <p:cNvSpPr txBox="1"/>
          <p:nvPr/>
        </p:nvSpPr>
        <p:spPr>
          <a:xfrm>
            <a:off x="1463903" y="225777"/>
            <a:ext cx="9264193" cy="615553"/>
          </a:xfrm>
          <a:prstGeom prst="rect">
            <a:avLst/>
          </a:prstGeom>
          <a:noFill/>
        </p:spPr>
        <p:txBody>
          <a:bodyPr wrap="square" lIns="0" tIns="0" rIns="0" bIns="0" rtlCol="0" anchor="ctr">
            <a:spAutoFit/>
          </a:bodyPr>
          <a:lstStyle/>
          <a:p>
            <a:pPr algn="ctr"/>
            <a:r>
              <a:rPr lang="en-US" sz="4000" b="1" dirty="0">
                <a:latin typeface="Century Gothic (Headings)"/>
              </a:rPr>
              <a:t>Economical </a:t>
            </a:r>
            <a:r>
              <a:rPr lang="en-US" sz="4000" dirty="0">
                <a:latin typeface="Century Gothic (Headings)"/>
              </a:rPr>
              <a:t>feasibility:</a:t>
            </a:r>
          </a:p>
        </p:txBody>
      </p:sp>
      <p:sp>
        <p:nvSpPr>
          <p:cNvPr id="17" name="TextBox 16">
            <a:extLst>
              <a:ext uri="{FF2B5EF4-FFF2-40B4-BE49-F238E27FC236}">
                <a16:creationId xmlns:a16="http://schemas.microsoft.com/office/drawing/2014/main" id="{E74D8483-1649-47E3-9C1E-ACC47AE6054D}"/>
              </a:ext>
            </a:extLst>
          </p:cNvPr>
          <p:cNvSpPr txBox="1"/>
          <p:nvPr/>
        </p:nvSpPr>
        <p:spPr>
          <a:xfrm>
            <a:off x="292100" y="1416049"/>
            <a:ext cx="5543239" cy="3108543"/>
          </a:xfrm>
          <a:prstGeom prst="rect">
            <a:avLst/>
          </a:prstGeom>
          <a:noFill/>
        </p:spPr>
        <p:txBody>
          <a:bodyPr wrap="square" rtlCol="0">
            <a:spAutoFit/>
          </a:bodyPr>
          <a:lstStyle/>
          <a:p>
            <a:r>
              <a:rPr lang="en-US" sz="2800" dirty="0"/>
              <a:t>In order to implement the system we need more than one computer, and since the system will be implemented in the current environment there will be no need to purchase computers. The system is economically feasible to implement.</a:t>
            </a:r>
          </a:p>
        </p:txBody>
      </p:sp>
      <p:sp>
        <p:nvSpPr>
          <p:cNvPr id="18" name="TextBox 17">
            <a:extLst>
              <a:ext uri="{FF2B5EF4-FFF2-40B4-BE49-F238E27FC236}">
                <a16:creationId xmlns:a16="http://schemas.microsoft.com/office/drawing/2014/main" id="{077988BC-DC92-4113-A36B-3C74133C1301}"/>
              </a:ext>
            </a:extLst>
          </p:cNvPr>
          <p:cNvSpPr txBox="1"/>
          <p:nvPr/>
        </p:nvSpPr>
        <p:spPr>
          <a:xfrm>
            <a:off x="292099" y="4524592"/>
            <a:ext cx="5543239" cy="1384995"/>
          </a:xfrm>
          <a:prstGeom prst="rect">
            <a:avLst/>
          </a:prstGeom>
          <a:noFill/>
        </p:spPr>
        <p:txBody>
          <a:bodyPr wrap="square" rtlCol="0">
            <a:spAutoFit/>
          </a:bodyPr>
          <a:lstStyle/>
          <a:p>
            <a:r>
              <a:rPr lang="en-US" sz="2800" dirty="0"/>
              <a:t>It is suggested to purchase some high-efficiency devices for management</a:t>
            </a:r>
          </a:p>
        </p:txBody>
      </p:sp>
      <p:sp>
        <p:nvSpPr>
          <p:cNvPr id="11" name="Rounded Rectangle 97">
            <a:extLst>
              <a:ext uri="{FF2B5EF4-FFF2-40B4-BE49-F238E27FC236}">
                <a16:creationId xmlns:a16="http://schemas.microsoft.com/office/drawing/2014/main" id="{C945C7B7-BDA9-4A21-A371-EBB0AF1923CD}"/>
              </a:ext>
              <a:ext uri="{C183D7F6-B498-43B3-948B-1728B52AA6E4}">
                <adec:decorative xmlns:adec="http://schemas.microsoft.com/office/drawing/2017/decorative" val="1"/>
              </a:ext>
            </a:extLst>
          </p:cNvPr>
          <p:cNvSpPr/>
          <p:nvPr/>
        </p:nvSpPr>
        <p:spPr>
          <a:xfrm flipV="1">
            <a:off x="617985" y="6303704"/>
            <a:ext cx="1691836" cy="470416"/>
          </a:xfrm>
          <a:prstGeom prst="roundRect">
            <a:avLst>
              <a:gd name="adj" fmla="val 5000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98">
            <a:extLst>
              <a:ext uri="{FF2B5EF4-FFF2-40B4-BE49-F238E27FC236}">
                <a16:creationId xmlns:a16="http://schemas.microsoft.com/office/drawing/2014/main" id="{39091657-5363-4721-9A93-8BD577F99B79}"/>
              </a:ext>
              <a:ext uri="{C183D7F6-B498-43B3-948B-1728B52AA6E4}">
                <adec:decorative xmlns:adec="http://schemas.microsoft.com/office/drawing/2017/decorative" val="1"/>
              </a:ext>
            </a:extLst>
          </p:cNvPr>
          <p:cNvSpPr/>
          <p:nvPr/>
        </p:nvSpPr>
        <p:spPr>
          <a:xfrm flipV="1">
            <a:off x="9791917" y="63137"/>
            <a:ext cx="1691836" cy="470416"/>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36145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11</a:t>
            </a:fld>
            <a:endParaRPr lang="en-US" dirty="0"/>
          </a:p>
        </p:txBody>
      </p:sp>
      <p:sp>
        <p:nvSpPr>
          <p:cNvPr id="16" name="TextBox 15">
            <a:extLst>
              <a:ext uri="{FF2B5EF4-FFF2-40B4-BE49-F238E27FC236}">
                <a16:creationId xmlns:a16="http://schemas.microsoft.com/office/drawing/2014/main" id="{FBBA725D-9064-40B7-883B-1A4C590FB014}"/>
              </a:ext>
            </a:extLst>
          </p:cNvPr>
          <p:cNvSpPr txBox="1"/>
          <p:nvPr/>
        </p:nvSpPr>
        <p:spPr>
          <a:xfrm>
            <a:off x="1463903" y="219838"/>
            <a:ext cx="9264193" cy="615553"/>
          </a:xfrm>
          <a:prstGeom prst="rect">
            <a:avLst/>
          </a:prstGeom>
          <a:noFill/>
        </p:spPr>
        <p:txBody>
          <a:bodyPr wrap="square" lIns="0" tIns="0" rIns="0" bIns="0" rtlCol="0" anchor="ctr">
            <a:spAutoFit/>
          </a:bodyPr>
          <a:lstStyle/>
          <a:p>
            <a:pPr algn="ctr"/>
            <a:r>
              <a:rPr lang="en-US" sz="4000" b="1" dirty="0">
                <a:latin typeface="Century Gothic (Headings)"/>
              </a:rPr>
              <a:t>Economical </a:t>
            </a:r>
            <a:r>
              <a:rPr lang="en-US" sz="4000" dirty="0">
                <a:latin typeface="Century Gothic (Headings)"/>
              </a:rPr>
              <a:t>feasibility:</a:t>
            </a:r>
          </a:p>
        </p:txBody>
      </p:sp>
      <p:sp>
        <p:nvSpPr>
          <p:cNvPr id="12" name="Rectangle 11">
            <a:extLst>
              <a:ext uri="{FF2B5EF4-FFF2-40B4-BE49-F238E27FC236}">
                <a16:creationId xmlns:a16="http://schemas.microsoft.com/office/drawing/2014/main" id="{2EDBEC43-540E-4B43-99CD-F6E9CE26C76D}"/>
              </a:ext>
            </a:extLst>
          </p:cNvPr>
          <p:cNvSpPr/>
          <p:nvPr/>
        </p:nvSpPr>
        <p:spPr>
          <a:xfrm>
            <a:off x="1040724" y="3160749"/>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Total</a:t>
            </a:r>
          </a:p>
          <a:p>
            <a:pPr algn="ctr"/>
            <a:r>
              <a:rPr lang="en-US" sz="2000" b="1" dirty="0">
                <a:solidFill>
                  <a:schemeClr val="tx1"/>
                </a:solidFill>
              </a:rPr>
              <a:t>Costs</a:t>
            </a:r>
          </a:p>
        </p:txBody>
      </p:sp>
      <p:sp>
        <p:nvSpPr>
          <p:cNvPr id="13" name="Rectangle 12">
            <a:extLst>
              <a:ext uri="{FF2B5EF4-FFF2-40B4-BE49-F238E27FC236}">
                <a16:creationId xmlns:a16="http://schemas.microsoft.com/office/drawing/2014/main" id="{13557443-9A35-4608-8991-CF432D6DB885}"/>
              </a:ext>
            </a:extLst>
          </p:cNvPr>
          <p:cNvSpPr/>
          <p:nvPr/>
        </p:nvSpPr>
        <p:spPr>
          <a:xfrm>
            <a:off x="1040724" y="1411312"/>
            <a:ext cx="1425512" cy="646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4" name="Rectangle 13">
            <a:extLst>
              <a:ext uri="{FF2B5EF4-FFF2-40B4-BE49-F238E27FC236}">
                <a16:creationId xmlns:a16="http://schemas.microsoft.com/office/drawing/2014/main" id="{9A441DA9-6743-4C1D-B7DC-60A2A94D813B}"/>
              </a:ext>
            </a:extLst>
          </p:cNvPr>
          <p:cNvSpPr/>
          <p:nvPr/>
        </p:nvSpPr>
        <p:spPr>
          <a:xfrm>
            <a:off x="1040724" y="2108944"/>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prstClr val="white"/>
                </a:solidFill>
              </a:rPr>
              <a:t>Total </a:t>
            </a:r>
          </a:p>
          <a:p>
            <a:pPr algn="ctr"/>
            <a:r>
              <a:rPr lang="en-US" sz="2000" b="1" dirty="0">
                <a:solidFill>
                  <a:prstClr val="white"/>
                </a:solidFill>
              </a:rPr>
              <a:t>Benefits</a:t>
            </a:r>
          </a:p>
        </p:txBody>
      </p:sp>
      <p:sp>
        <p:nvSpPr>
          <p:cNvPr id="15" name="Rectangle 14">
            <a:extLst>
              <a:ext uri="{FF2B5EF4-FFF2-40B4-BE49-F238E27FC236}">
                <a16:creationId xmlns:a16="http://schemas.microsoft.com/office/drawing/2014/main" id="{4A670A3A-3A03-4D28-B6C2-42C3F6704473}"/>
              </a:ext>
            </a:extLst>
          </p:cNvPr>
          <p:cNvSpPr/>
          <p:nvPr/>
        </p:nvSpPr>
        <p:spPr>
          <a:xfrm>
            <a:off x="2511148" y="1411312"/>
            <a:ext cx="1425512" cy="646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prstClr val="white"/>
                </a:solidFill>
              </a:rPr>
              <a:t>Year 0</a:t>
            </a:r>
          </a:p>
        </p:txBody>
      </p:sp>
      <p:sp>
        <p:nvSpPr>
          <p:cNvPr id="19" name="Rectangle 18">
            <a:extLst>
              <a:ext uri="{FF2B5EF4-FFF2-40B4-BE49-F238E27FC236}">
                <a16:creationId xmlns:a16="http://schemas.microsoft.com/office/drawing/2014/main" id="{FCFE4C4D-E860-4A0D-8829-92D0E66B0AA4}"/>
              </a:ext>
            </a:extLst>
          </p:cNvPr>
          <p:cNvSpPr/>
          <p:nvPr/>
        </p:nvSpPr>
        <p:spPr>
          <a:xfrm>
            <a:off x="3981572" y="1411312"/>
            <a:ext cx="1413440" cy="646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prstClr val="white"/>
                </a:solidFill>
              </a:rPr>
              <a:t>Year 1</a:t>
            </a:r>
          </a:p>
        </p:txBody>
      </p:sp>
      <p:sp>
        <p:nvSpPr>
          <p:cNvPr id="20" name="Rectangle 19">
            <a:extLst>
              <a:ext uri="{FF2B5EF4-FFF2-40B4-BE49-F238E27FC236}">
                <a16:creationId xmlns:a16="http://schemas.microsoft.com/office/drawing/2014/main" id="{60BCFC1B-7727-41F5-9C2F-87EE12CB7952}"/>
              </a:ext>
            </a:extLst>
          </p:cNvPr>
          <p:cNvSpPr/>
          <p:nvPr/>
        </p:nvSpPr>
        <p:spPr>
          <a:xfrm>
            <a:off x="5451996" y="1411312"/>
            <a:ext cx="1425512" cy="646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prstClr val="white"/>
                </a:solidFill>
              </a:rPr>
              <a:t>Year 2</a:t>
            </a:r>
          </a:p>
        </p:txBody>
      </p:sp>
      <p:sp>
        <p:nvSpPr>
          <p:cNvPr id="21" name="Rectangle 20">
            <a:extLst>
              <a:ext uri="{FF2B5EF4-FFF2-40B4-BE49-F238E27FC236}">
                <a16:creationId xmlns:a16="http://schemas.microsoft.com/office/drawing/2014/main" id="{10D6AFC1-B687-4F24-8A59-F2CB2802B5B0}"/>
              </a:ext>
            </a:extLst>
          </p:cNvPr>
          <p:cNvSpPr/>
          <p:nvPr/>
        </p:nvSpPr>
        <p:spPr>
          <a:xfrm>
            <a:off x="6950596" y="1411312"/>
            <a:ext cx="1425512" cy="646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prstClr val="white"/>
                </a:solidFill>
              </a:rPr>
              <a:t>Year 3</a:t>
            </a:r>
          </a:p>
        </p:txBody>
      </p:sp>
      <p:sp>
        <p:nvSpPr>
          <p:cNvPr id="22" name="Rectangle 21">
            <a:extLst>
              <a:ext uri="{FF2B5EF4-FFF2-40B4-BE49-F238E27FC236}">
                <a16:creationId xmlns:a16="http://schemas.microsoft.com/office/drawing/2014/main" id="{ECD19F81-40EE-49BE-9051-74A1DBD7E5D4}"/>
              </a:ext>
            </a:extLst>
          </p:cNvPr>
          <p:cNvSpPr/>
          <p:nvPr/>
        </p:nvSpPr>
        <p:spPr>
          <a:xfrm>
            <a:off x="8433092" y="1411312"/>
            <a:ext cx="1425512" cy="646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prstClr val="white"/>
                </a:solidFill>
              </a:rPr>
              <a:t>Year 4</a:t>
            </a:r>
          </a:p>
        </p:txBody>
      </p:sp>
      <p:sp>
        <p:nvSpPr>
          <p:cNvPr id="23" name="Rectangle 22">
            <a:extLst>
              <a:ext uri="{FF2B5EF4-FFF2-40B4-BE49-F238E27FC236}">
                <a16:creationId xmlns:a16="http://schemas.microsoft.com/office/drawing/2014/main" id="{622AD171-58AC-4734-AF78-1582EE852C5C}"/>
              </a:ext>
            </a:extLst>
          </p:cNvPr>
          <p:cNvSpPr/>
          <p:nvPr/>
        </p:nvSpPr>
        <p:spPr>
          <a:xfrm>
            <a:off x="9928288" y="1411311"/>
            <a:ext cx="1425512" cy="646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prstClr val="white"/>
                </a:solidFill>
              </a:rPr>
              <a:t>Total</a:t>
            </a:r>
          </a:p>
        </p:txBody>
      </p:sp>
      <p:sp>
        <p:nvSpPr>
          <p:cNvPr id="24" name="Rectangle 23">
            <a:extLst>
              <a:ext uri="{FF2B5EF4-FFF2-40B4-BE49-F238E27FC236}">
                <a16:creationId xmlns:a16="http://schemas.microsoft.com/office/drawing/2014/main" id="{7282EEB1-D455-4FF1-883C-1D73DC9B40DC}"/>
              </a:ext>
            </a:extLst>
          </p:cNvPr>
          <p:cNvSpPr/>
          <p:nvPr/>
        </p:nvSpPr>
        <p:spPr>
          <a:xfrm>
            <a:off x="2511148" y="2108944"/>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25" name="Rectangle 24">
            <a:extLst>
              <a:ext uri="{FF2B5EF4-FFF2-40B4-BE49-F238E27FC236}">
                <a16:creationId xmlns:a16="http://schemas.microsoft.com/office/drawing/2014/main" id="{0B015D87-9EDC-4D9B-8B37-573B73FF5701}"/>
              </a:ext>
            </a:extLst>
          </p:cNvPr>
          <p:cNvSpPr/>
          <p:nvPr/>
        </p:nvSpPr>
        <p:spPr>
          <a:xfrm>
            <a:off x="2511148" y="3160749"/>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2M</a:t>
            </a:r>
          </a:p>
        </p:txBody>
      </p:sp>
      <p:sp>
        <p:nvSpPr>
          <p:cNvPr id="26" name="Rectangle 25">
            <a:extLst>
              <a:ext uri="{FF2B5EF4-FFF2-40B4-BE49-F238E27FC236}">
                <a16:creationId xmlns:a16="http://schemas.microsoft.com/office/drawing/2014/main" id="{59CC9A35-A808-4EB4-8A94-B1603C35DE61}"/>
              </a:ext>
            </a:extLst>
          </p:cNvPr>
          <p:cNvSpPr/>
          <p:nvPr/>
        </p:nvSpPr>
        <p:spPr>
          <a:xfrm>
            <a:off x="3981572" y="3160749"/>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2000</a:t>
            </a:r>
          </a:p>
        </p:txBody>
      </p:sp>
      <p:sp>
        <p:nvSpPr>
          <p:cNvPr id="27" name="Rectangle 26">
            <a:extLst>
              <a:ext uri="{FF2B5EF4-FFF2-40B4-BE49-F238E27FC236}">
                <a16:creationId xmlns:a16="http://schemas.microsoft.com/office/drawing/2014/main" id="{134BF07A-7BA7-47C3-851A-3C04B8D585AE}"/>
              </a:ext>
            </a:extLst>
          </p:cNvPr>
          <p:cNvSpPr/>
          <p:nvPr/>
        </p:nvSpPr>
        <p:spPr>
          <a:xfrm>
            <a:off x="3981572" y="2108944"/>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prstClr val="white"/>
                </a:solidFill>
              </a:rPr>
              <a:t>10000</a:t>
            </a:r>
          </a:p>
        </p:txBody>
      </p:sp>
      <p:sp>
        <p:nvSpPr>
          <p:cNvPr id="28" name="Rectangle 27">
            <a:extLst>
              <a:ext uri="{FF2B5EF4-FFF2-40B4-BE49-F238E27FC236}">
                <a16:creationId xmlns:a16="http://schemas.microsoft.com/office/drawing/2014/main" id="{B677120E-5D46-4A9E-80BE-D28BF7A9C4A7}"/>
              </a:ext>
            </a:extLst>
          </p:cNvPr>
          <p:cNvSpPr/>
          <p:nvPr/>
        </p:nvSpPr>
        <p:spPr>
          <a:xfrm>
            <a:off x="5451996" y="2108944"/>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10200</a:t>
            </a:r>
          </a:p>
        </p:txBody>
      </p:sp>
      <p:sp>
        <p:nvSpPr>
          <p:cNvPr id="29" name="Rectangle 28">
            <a:extLst>
              <a:ext uri="{FF2B5EF4-FFF2-40B4-BE49-F238E27FC236}">
                <a16:creationId xmlns:a16="http://schemas.microsoft.com/office/drawing/2014/main" id="{C9ACC60C-44A7-4307-9044-510AE6C0856E}"/>
              </a:ext>
            </a:extLst>
          </p:cNvPr>
          <p:cNvSpPr/>
          <p:nvPr/>
        </p:nvSpPr>
        <p:spPr>
          <a:xfrm>
            <a:off x="5451996" y="3160749"/>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1000</a:t>
            </a:r>
          </a:p>
        </p:txBody>
      </p:sp>
      <p:sp>
        <p:nvSpPr>
          <p:cNvPr id="30" name="Rectangle 29">
            <a:extLst>
              <a:ext uri="{FF2B5EF4-FFF2-40B4-BE49-F238E27FC236}">
                <a16:creationId xmlns:a16="http://schemas.microsoft.com/office/drawing/2014/main" id="{CBC88B4F-E3BA-4912-885D-57ED6A63EFE8}"/>
              </a:ext>
            </a:extLst>
          </p:cNvPr>
          <p:cNvSpPr/>
          <p:nvPr/>
        </p:nvSpPr>
        <p:spPr>
          <a:xfrm>
            <a:off x="6950596" y="3160749"/>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900</a:t>
            </a:r>
          </a:p>
        </p:txBody>
      </p:sp>
      <p:sp>
        <p:nvSpPr>
          <p:cNvPr id="31" name="Rectangle 30">
            <a:extLst>
              <a:ext uri="{FF2B5EF4-FFF2-40B4-BE49-F238E27FC236}">
                <a16:creationId xmlns:a16="http://schemas.microsoft.com/office/drawing/2014/main" id="{87FD9D34-D373-41D2-B824-82713C0D6529}"/>
              </a:ext>
            </a:extLst>
          </p:cNvPr>
          <p:cNvSpPr/>
          <p:nvPr/>
        </p:nvSpPr>
        <p:spPr>
          <a:xfrm>
            <a:off x="6950596" y="2108944"/>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20000</a:t>
            </a:r>
          </a:p>
        </p:txBody>
      </p:sp>
      <p:sp>
        <p:nvSpPr>
          <p:cNvPr id="32" name="Rectangle 31">
            <a:extLst>
              <a:ext uri="{FF2B5EF4-FFF2-40B4-BE49-F238E27FC236}">
                <a16:creationId xmlns:a16="http://schemas.microsoft.com/office/drawing/2014/main" id="{4AE193BC-DF90-4E9F-8D3C-EE82346CED1A}"/>
              </a:ext>
            </a:extLst>
          </p:cNvPr>
          <p:cNvSpPr/>
          <p:nvPr/>
        </p:nvSpPr>
        <p:spPr>
          <a:xfrm>
            <a:off x="8421020" y="2108944"/>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200500</a:t>
            </a:r>
          </a:p>
        </p:txBody>
      </p:sp>
      <p:sp>
        <p:nvSpPr>
          <p:cNvPr id="33" name="Rectangle 32">
            <a:extLst>
              <a:ext uri="{FF2B5EF4-FFF2-40B4-BE49-F238E27FC236}">
                <a16:creationId xmlns:a16="http://schemas.microsoft.com/office/drawing/2014/main" id="{409F0D19-0C5B-4AD5-A033-D90FDA0572D6}"/>
              </a:ext>
            </a:extLst>
          </p:cNvPr>
          <p:cNvSpPr/>
          <p:nvPr/>
        </p:nvSpPr>
        <p:spPr>
          <a:xfrm>
            <a:off x="8421020" y="3160749"/>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1000</a:t>
            </a:r>
          </a:p>
        </p:txBody>
      </p:sp>
      <p:sp>
        <p:nvSpPr>
          <p:cNvPr id="34" name="Rectangle 33">
            <a:extLst>
              <a:ext uri="{FF2B5EF4-FFF2-40B4-BE49-F238E27FC236}">
                <a16:creationId xmlns:a16="http://schemas.microsoft.com/office/drawing/2014/main" id="{52BBCE41-531F-4820-8A1D-7232BCCA4539}"/>
              </a:ext>
            </a:extLst>
          </p:cNvPr>
          <p:cNvSpPr/>
          <p:nvPr/>
        </p:nvSpPr>
        <p:spPr>
          <a:xfrm>
            <a:off x="9928288" y="2108944"/>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240700</a:t>
            </a:r>
          </a:p>
        </p:txBody>
      </p:sp>
      <p:sp>
        <p:nvSpPr>
          <p:cNvPr id="35" name="Rectangle 34">
            <a:extLst>
              <a:ext uri="{FF2B5EF4-FFF2-40B4-BE49-F238E27FC236}">
                <a16:creationId xmlns:a16="http://schemas.microsoft.com/office/drawing/2014/main" id="{EAA77231-3196-44CD-92C1-69B461045634}"/>
              </a:ext>
            </a:extLst>
          </p:cNvPr>
          <p:cNvSpPr/>
          <p:nvPr/>
        </p:nvSpPr>
        <p:spPr>
          <a:xfrm>
            <a:off x="9928288" y="3160749"/>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2004900</a:t>
            </a:r>
          </a:p>
        </p:txBody>
      </p:sp>
      <p:sp>
        <p:nvSpPr>
          <p:cNvPr id="36" name="Rectangle 35">
            <a:extLst>
              <a:ext uri="{FF2B5EF4-FFF2-40B4-BE49-F238E27FC236}">
                <a16:creationId xmlns:a16="http://schemas.microsoft.com/office/drawing/2014/main" id="{3BABF70E-FD72-47A9-8DA5-8EAF6FB5EDFC}"/>
              </a:ext>
            </a:extLst>
          </p:cNvPr>
          <p:cNvSpPr/>
          <p:nvPr/>
        </p:nvSpPr>
        <p:spPr>
          <a:xfrm>
            <a:off x="1040724" y="5272725"/>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Cumulative</a:t>
            </a:r>
          </a:p>
          <a:p>
            <a:pPr algn="ctr"/>
            <a:r>
              <a:rPr lang="en-US" sz="2000" b="1" dirty="0">
                <a:solidFill>
                  <a:schemeClr val="tx1"/>
                </a:solidFill>
              </a:rPr>
              <a:t>Net Cash Flow</a:t>
            </a:r>
          </a:p>
        </p:txBody>
      </p:sp>
      <p:sp>
        <p:nvSpPr>
          <p:cNvPr id="37" name="Rectangle 36">
            <a:extLst>
              <a:ext uri="{FF2B5EF4-FFF2-40B4-BE49-F238E27FC236}">
                <a16:creationId xmlns:a16="http://schemas.microsoft.com/office/drawing/2014/main" id="{A6DA4788-CB68-4083-8212-E7AD676EB140}"/>
              </a:ext>
            </a:extLst>
          </p:cNvPr>
          <p:cNvSpPr/>
          <p:nvPr/>
        </p:nvSpPr>
        <p:spPr>
          <a:xfrm>
            <a:off x="1040724" y="4220920"/>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prstClr val="white"/>
                </a:solidFill>
              </a:rPr>
              <a:t>Net</a:t>
            </a:r>
          </a:p>
          <a:p>
            <a:pPr algn="ctr"/>
            <a:r>
              <a:rPr lang="en-US" sz="2000" b="1" dirty="0">
                <a:solidFill>
                  <a:prstClr val="white"/>
                </a:solidFill>
              </a:rPr>
              <a:t>Benefits</a:t>
            </a:r>
          </a:p>
        </p:txBody>
      </p:sp>
      <p:sp>
        <p:nvSpPr>
          <p:cNvPr id="38" name="Rectangle 37">
            <a:extLst>
              <a:ext uri="{FF2B5EF4-FFF2-40B4-BE49-F238E27FC236}">
                <a16:creationId xmlns:a16="http://schemas.microsoft.com/office/drawing/2014/main" id="{5D3FDB7A-431D-4274-9D4C-EFECFBEB2C78}"/>
              </a:ext>
            </a:extLst>
          </p:cNvPr>
          <p:cNvSpPr/>
          <p:nvPr/>
        </p:nvSpPr>
        <p:spPr>
          <a:xfrm>
            <a:off x="2511148" y="4220920"/>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[2M]</a:t>
            </a:r>
          </a:p>
        </p:txBody>
      </p:sp>
      <p:sp>
        <p:nvSpPr>
          <p:cNvPr id="39" name="Rectangle 38">
            <a:extLst>
              <a:ext uri="{FF2B5EF4-FFF2-40B4-BE49-F238E27FC236}">
                <a16:creationId xmlns:a16="http://schemas.microsoft.com/office/drawing/2014/main" id="{1294CE5D-79C0-4F67-A0A1-B3B4F593867F}"/>
              </a:ext>
            </a:extLst>
          </p:cNvPr>
          <p:cNvSpPr/>
          <p:nvPr/>
        </p:nvSpPr>
        <p:spPr>
          <a:xfrm>
            <a:off x="2511148" y="5272725"/>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[2M]</a:t>
            </a:r>
          </a:p>
        </p:txBody>
      </p:sp>
      <p:sp>
        <p:nvSpPr>
          <p:cNvPr id="40" name="Rectangle 39">
            <a:extLst>
              <a:ext uri="{FF2B5EF4-FFF2-40B4-BE49-F238E27FC236}">
                <a16:creationId xmlns:a16="http://schemas.microsoft.com/office/drawing/2014/main" id="{9D90569C-4E7F-42DC-99BB-4C200D90ED7D}"/>
              </a:ext>
            </a:extLst>
          </p:cNvPr>
          <p:cNvSpPr/>
          <p:nvPr/>
        </p:nvSpPr>
        <p:spPr>
          <a:xfrm>
            <a:off x="3981572" y="5272725"/>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[199200]</a:t>
            </a:r>
          </a:p>
        </p:txBody>
      </p:sp>
      <p:sp>
        <p:nvSpPr>
          <p:cNvPr id="41" name="Rectangle 40">
            <a:extLst>
              <a:ext uri="{FF2B5EF4-FFF2-40B4-BE49-F238E27FC236}">
                <a16:creationId xmlns:a16="http://schemas.microsoft.com/office/drawing/2014/main" id="{EB934B7A-F1EA-473C-8C26-E477FCC22CEA}"/>
              </a:ext>
            </a:extLst>
          </p:cNvPr>
          <p:cNvSpPr/>
          <p:nvPr/>
        </p:nvSpPr>
        <p:spPr>
          <a:xfrm>
            <a:off x="3981572" y="4220920"/>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8000</a:t>
            </a:r>
          </a:p>
        </p:txBody>
      </p:sp>
      <p:sp>
        <p:nvSpPr>
          <p:cNvPr id="42" name="Rectangle 41">
            <a:extLst>
              <a:ext uri="{FF2B5EF4-FFF2-40B4-BE49-F238E27FC236}">
                <a16:creationId xmlns:a16="http://schemas.microsoft.com/office/drawing/2014/main" id="{D8584467-0574-4CD7-B7F6-DF46189DFFCD}"/>
              </a:ext>
            </a:extLst>
          </p:cNvPr>
          <p:cNvSpPr/>
          <p:nvPr/>
        </p:nvSpPr>
        <p:spPr>
          <a:xfrm>
            <a:off x="5451996" y="4220920"/>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9200</a:t>
            </a:r>
            <a:endParaRPr lang="en-US" sz="1400" dirty="0">
              <a:solidFill>
                <a:prstClr val="white"/>
              </a:solidFill>
            </a:endParaRPr>
          </a:p>
        </p:txBody>
      </p:sp>
      <p:sp>
        <p:nvSpPr>
          <p:cNvPr id="43" name="Rectangle 42">
            <a:extLst>
              <a:ext uri="{FF2B5EF4-FFF2-40B4-BE49-F238E27FC236}">
                <a16:creationId xmlns:a16="http://schemas.microsoft.com/office/drawing/2014/main" id="{BD274DE1-A268-4086-A82A-69CA2832FB28}"/>
              </a:ext>
            </a:extLst>
          </p:cNvPr>
          <p:cNvSpPr/>
          <p:nvPr/>
        </p:nvSpPr>
        <p:spPr>
          <a:xfrm>
            <a:off x="5451996" y="5272725"/>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[982800]</a:t>
            </a:r>
          </a:p>
        </p:txBody>
      </p:sp>
      <p:sp>
        <p:nvSpPr>
          <p:cNvPr id="44" name="Rectangle 43">
            <a:extLst>
              <a:ext uri="{FF2B5EF4-FFF2-40B4-BE49-F238E27FC236}">
                <a16:creationId xmlns:a16="http://schemas.microsoft.com/office/drawing/2014/main" id="{8886F074-D59B-4406-A065-20A2EDB82AF0}"/>
              </a:ext>
            </a:extLst>
          </p:cNvPr>
          <p:cNvSpPr/>
          <p:nvPr/>
        </p:nvSpPr>
        <p:spPr>
          <a:xfrm>
            <a:off x="6950596" y="5272725"/>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[1963700]</a:t>
            </a:r>
          </a:p>
        </p:txBody>
      </p:sp>
      <p:sp>
        <p:nvSpPr>
          <p:cNvPr id="45" name="Rectangle 44">
            <a:extLst>
              <a:ext uri="{FF2B5EF4-FFF2-40B4-BE49-F238E27FC236}">
                <a16:creationId xmlns:a16="http://schemas.microsoft.com/office/drawing/2014/main" id="{AB6E5066-CB73-42B4-A49D-906CDCF8E1F4}"/>
              </a:ext>
            </a:extLst>
          </p:cNvPr>
          <p:cNvSpPr/>
          <p:nvPr/>
        </p:nvSpPr>
        <p:spPr>
          <a:xfrm>
            <a:off x="6950596" y="4220920"/>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19100</a:t>
            </a:r>
          </a:p>
        </p:txBody>
      </p:sp>
      <p:sp>
        <p:nvSpPr>
          <p:cNvPr id="46" name="Rectangle 45">
            <a:extLst>
              <a:ext uri="{FF2B5EF4-FFF2-40B4-BE49-F238E27FC236}">
                <a16:creationId xmlns:a16="http://schemas.microsoft.com/office/drawing/2014/main" id="{50C6A45C-B9AA-4C1B-AD5A-F17E8317486D}"/>
              </a:ext>
            </a:extLst>
          </p:cNvPr>
          <p:cNvSpPr/>
          <p:nvPr/>
        </p:nvSpPr>
        <p:spPr>
          <a:xfrm>
            <a:off x="8421020" y="4220920"/>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199500</a:t>
            </a:r>
          </a:p>
        </p:txBody>
      </p:sp>
      <p:sp>
        <p:nvSpPr>
          <p:cNvPr id="47" name="Rectangle 46">
            <a:extLst>
              <a:ext uri="{FF2B5EF4-FFF2-40B4-BE49-F238E27FC236}">
                <a16:creationId xmlns:a16="http://schemas.microsoft.com/office/drawing/2014/main" id="{53266060-2E0D-4D9D-B9E0-D575D7AC8BCD}"/>
              </a:ext>
            </a:extLst>
          </p:cNvPr>
          <p:cNvSpPr/>
          <p:nvPr/>
        </p:nvSpPr>
        <p:spPr>
          <a:xfrm>
            <a:off x="8421020" y="5272725"/>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[1764200]</a:t>
            </a:r>
          </a:p>
        </p:txBody>
      </p:sp>
      <p:sp>
        <p:nvSpPr>
          <p:cNvPr id="48" name="Rectangle 47">
            <a:extLst>
              <a:ext uri="{FF2B5EF4-FFF2-40B4-BE49-F238E27FC236}">
                <a16:creationId xmlns:a16="http://schemas.microsoft.com/office/drawing/2014/main" id="{0D3DC61B-312D-4835-A906-5E6AB1F7B37E}"/>
              </a:ext>
            </a:extLst>
          </p:cNvPr>
          <p:cNvSpPr/>
          <p:nvPr/>
        </p:nvSpPr>
        <p:spPr>
          <a:xfrm>
            <a:off x="9928288" y="4220920"/>
            <a:ext cx="1425512" cy="10010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prstClr val="white"/>
                </a:solidFill>
              </a:rPr>
              <a:t>[1764200]</a:t>
            </a:r>
          </a:p>
        </p:txBody>
      </p:sp>
      <p:sp>
        <p:nvSpPr>
          <p:cNvPr id="49" name="Rectangle 48">
            <a:extLst>
              <a:ext uri="{FF2B5EF4-FFF2-40B4-BE49-F238E27FC236}">
                <a16:creationId xmlns:a16="http://schemas.microsoft.com/office/drawing/2014/main" id="{282B85A6-9888-4F0C-92AF-0C9F9E59365A}"/>
              </a:ext>
            </a:extLst>
          </p:cNvPr>
          <p:cNvSpPr/>
          <p:nvPr/>
        </p:nvSpPr>
        <p:spPr>
          <a:xfrm>
            <a:off x="9928288" y="5272725"/>
            <a:ext cx="1425512" cy="10010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endParaRPr>
          </a:p>
        </p:txBody>
      </p:sp>
    </p:spTree>
    <p:extLst>
      <p:ext uri="{BB962C8B-B14F-4D97-AF65-F5344CB8AC3E}">
        <p14:creationId xmlns:p14="http://schemas.microsoft.com/office/powerpoint/2010/main" val="37209902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Return on Investment (ROI)</a:t>
            </a:r>
            <a:br>
              <a:rPr lang="en-US" dirty="0"/>
            </a:br>
            <a:endParaRPr lang="en-US" dirty="0"/>
          </a:p>
        </p:txBody>
      </p:sp>
      <p:sp>
        <p:nvSpPr>
          <p:cNvPr id="3" name="Content Placeholder 2"/>
          <p:cNvSpPr>
            <a:spLocks noGrp="1"/>
          </p:cNvSpPr>
          <p:nvPr>
            <p:ph idx="1"/>
          </p:nvPr>
        </p:nvSpPr>
        <p:spPr/>
        <p:txBody>
          <a:bodyPr/>
          <a:lstStyle/>
          <a:p>
            <a:r>
              <a:rPr lang="en-US" i="1" dirty="0"/>
              <a:t>ROI=(Total Benefits – Total Costs)/Total Costs</a:t>
            </a:r>
          </a:p>
          <a:p>
            <a:endParaRPr lang="en-US" i="1" dirty="0"/>
          </a:p>
          <a:p>
            <a:pPr marL="0" indent="0">
              <a:buNone/>
            </a:pPr>
            <a:r>
              <a:rPr lang="en-US" i="1" dirty="0"/>
              <a:t>ROI = (240700 - 2004900)/2004900 </a:t>
            </a:r>
          </a:p>
          <a:p>
            <a:endParaRPr lang="en-US" i="1" dirty="0"/>
          </a:p>
          <a:p>
            <a:pPr marL="0" indent="0">
              <a:buNone/>
            </a:pPr>
            <a:r>
              <a:rPr lang="en-US" i="1" dirty="0"/>
              <a:t>ROI = -0.87994 </a:t>
            </a:r>
            <a:endParaRPr lang="en-US" dirty="0"/>
          </a:p>
        </p:txBody>
      </p:sp>
    </p:spTree>
    <p:extLst>
      <p:ext uri="{BB962C8B-B14F-4D97-AF65-F5344CB8AC3E}">
        <p14:creationId xmlns:p14="http://schemas.microsoft.com/office/powerpoint/2010/main" val="3979066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921169"/>
            <a:ext cx="5786662" cy="1015663"/>
          </a:xfrm>
          <a:prstGeom prst="rect">
            <a:avLst/>
          </a:prstGeom>
          <a:noFill/>
        </p:spPr>
        <p:txBody>
          <a:bodyPr wrap="square" lIns="0" tIns="0" rIns="0" bIns="0" rtlCol="0" anchor="ctr">
            <a:spAutoFit/>
          </a:bodyPr>
          <a:lstStyle/>
          <a:p>
            <a:pPr algn="ctr"/>
            <a:r>
              <a:rPr lang="en-US" sz="6600" b="1" dirty="0">
                <a:solidFill>
                  <a:schemeClr val="bg1"/>
                </a:solidFill>
                <a:latin typeface="+mj-lt"/>
              </a:rPr>
              <a:t>Use Case</a:t>
            </a: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77606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14</a:t>
            </a:fld>
            <a:endParaRPr lang="en-US" dirty="0"/>
          </a:p>
        </p:txBody>
      </p:sp>
      <p:sp>
        <p:nvSpPr>
          <p:cNvPr id="16" name="TextBox 15">
            <a:extLst>
              <a:ext uri="{FF2B5EF4-FFF2-40B4-BE49-F238E27FC236}">
                <a16:creationId xmlns:a16="http://schemas.microsoft.com/office/drawing/2014/main" id="{FBBA725D-9064-40B7-883B-1A4C590FB014}"/>
              </a:ext>
            </a:extLst>
          </p:cNvPr>
          <p:cNvSpPr txBox="1"/>
          <p:nvPr/>
        </p:nvSpPr>
        <p:spPr>
          <a:xfrm>
            <a:off x="1463903" y="219838"/>
            <a:ext cx="9264193" cy="615553"/>
          </a:xfrm>
          <a:prstGeom prst="rect">
            <a:avLst/>
          </a:prstGeom>
          <a:noFill/>
        </p:spPr>
        <p:txBody>
          <a:bodyPr wrap="square" lIns="0" tIns="0" rIns="0" bIns="0" rtlCol="0" anchor="ctr">
            <a:spAutoFit/>
          </a:bodyPr>
          <a:lstStyle/>
          <a:p>
            <a:pPr algn="ctr"/>
            <a:r>
              <a:rPr lang="en-US" sz="4000" b="1" dirty="0">
                <a:latin typeface="Century Gothic (Headings)"/>
              </a:rPr>
              <a:t>Use case </a:t>
            </a:r>
            <a:r>
              <a:rPr lang="en-US" sz="4000" dirty="0">
                <a:latin typeface="Century Gothic (Headings)"/>
              </a:rPr>
              <a:t>Diagram:</a:t>
            </a:r>
          </a:p>
        </p:txBody>
      </p:sp>
      <p:pic>
        <p:nvPicPr>
          <p:cNvPr id="6" name="Picture 5">
            <a:extLst>
              <a:ext uri="{FF2B5EF4-FFF2-40B4-BE49-F238E27FC236}">
                <a16:creationId xmlns:a16="http://schemas.microsoft.com/office/drawing/2014/main" id="{F2C7CEE6-1AC1-43DA-9305-AED089670520}"/>
              </a:ext>
            </a:extLst>
          </p:cNvPr>
          <p:cNvPicPr>
            <a:picLocks noChangeAspect="1"/>
          </p:cNvPicPr>
          <p:nvPr/>
        </p:nvPicPr>
        <p:blipFill>
          <a:blip r:embed="rId3">
            <a:duotone>
              <a:schemeClr val="accent1">
                <a:shade val="45000"/>
                <a:satMod val="135000"/>
              </a:schemeClr>
              <a:prstClr val="white"/>
            </a:duotone>
          </a:blip>
          <a:stretch>
            <a:fillRect/>
          </a:stretch>
        </p:blipFill>
        <p:spPr>
          <a:xfrm>
            <a:off x="3134090" y="880939"/>
            <a:ext cx="5923818" cy="592381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0" name="Rounded Rectangle 76">
            <a:extLst>
              <a:ext uri="{FF2B5EF4-FFF2-40B4-BE49-F238E27FC236}">
                <a16:creationId xmlns:a16="http://schemas.microsoft.com/office/drawing/2014/main" id="{B81DB48E-D80C-4DF3-8FE3-3D1E57ED9916}"/>
              </a:ext>
              <a:ext uri="{C183D7F6-B498-43B3-948B-1728B52AA6E4}">
                <adec:decorative xmlns:adec="http://schemas.microsoft.com/office/drawing/2017/decorative" val="1"/>
              </a:ext>
            </a:extLst>
          </p:cNvPr>
          <p:cNvSpPr/>
          <p:nvPr/>
        </p:nvSpPr>
        <p:spPr>
          <a:xfrm>
            <a:off x="10094494" y="1416196"/>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ounded Rectangle 77">
            <a:extLst>
              <a:ext uri="{FF2B5EF4-FFF2-40B4-BE49-F238E27FC236}">
                <a16:creationId xmlns:a16="http://schemas.microsoft.com/office/drawing/2014/main" id="{52317BE7-5096-4F75-B0CE-48A116F1678C}"/>
              </a:ext>
              <a:ext uri="{C183D7F6-B498-43B3-948B-1728B52AA6E4}">
                <adec:decorative xmlns:adec="http://schemas.microsoft.com/office/drawing/2017/decorative" val="1"/>
              </a:ext>
            </a:extLst>
          </p:cNvPr>
          <p:cNvSpPr/>
          <p:nvPr/>
        </p:nvSpPr>
        <p:spPr>
          <a:xfrm>
            <a:off x="1644125" y="6201386"/>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ounded Rectangle 78">
            <a:extLst>
              <a:ext uri="{FF2B5EF4-FFF2-40B4-BE49-F238E27FC236}">
                <a16:creationId xmlns:a16="http://schemas.microsoft.com/office/drawing/2014/main" id="{E13B1F0D-A10C-4277-B2C8-21725AD807B7}"/>
              </a:ext>
              <a:ext uri="{C183D7F6-B498-43B3-948B-1728B52AA6E4}">
                <adec:decorative xmlns:adec="http://schemas.microsoft.com/office/drawing/2017/decorative" val="1"/>
              </a:ext>
            </a:extLst>
          </p:cNvPr>
          <p:cNvSpPr/>
          <p:nvPr/>
        </p:nvSpPr>
        <p:spPr>
          <a:xfrm>
            <a:off x="2351968" y="657569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ounded Rectangle 79">
            <a:extLst>
              <a:ext uri="{FF2B5EF4-FFF2-40B4-BE49-F238E27FC236}">
                <a16:creationId xmlns:a16="http://schemas.microsoft.com/office/drawing/2014/main" id="{EF18B0CA-6166-452F-84AC-60A480F37659}"/>
              </a:ext>
              <a:ext uri="{C183D7F6-B498-43B3-948B-1728B52AA6E4}">
                <adec:decorative xmlns:adec="http://schemas.microsoft.com/office/drawing/2017/decorative" val="1"/>
              </a:ext>
            </a:extLst>
          </p:cNvPr>
          <p:cNvSpPr/>
          <p:nvPr/>
        </p:nvSpPr>
        <p:spPr>
          <a:xfrm>
            <a:off x="2423625" y="61737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ounded Rectangle 76">
            <a:extLst>
              <a:ext uri="{FF2B5EF4-FFF2-40B4-BE49-F238E27FC236}">
                <a16:creationId xmlns:a16="http://schemas.microsoft.com/office/drawing/2014/main" id="{ED87C293-672B-45CF-8248-9F37A7EA94FC}"/>
              </a:ext>
              <a:ext uri="{C183D7F6-B498-43B3-948B-1728B52AA6E4}">
                <adec:decorative xmlns:adec="http://schemas.microsoft.com/office/drawing/2017/decorative" val="1"/>
              </a:ext>
            </a:extLst>
          </p:cNvPr>
          <p:cNvSpPr/>
          <p:nvPr/>
        </p:nvSpPr>
        <p:spPr>
          <a:xfrm rot="18964140">
            <a:off x="10180196" y="5480486"/>
            <a:ext cx="1100412" cy="111864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ounded Rectangle 77">
            <a:extLst>
              <a:ext uri="{FF2B5EF4-FFF2-40B4-BE49-F238E27FC236}">
                <a16:creationId xmlns:a16="http://schemas.microsoft.com/office/drawing/2014/main" id="{F96BDA48-0949-46D8-9C08-8DE153D7B157}"/>
              </a:ext>
              <a:ext uri="{C183D7F6-B498-43B3-948B-1728B52AA6E4}">
                <adec:decorative xmlns:adec="http://schemas.microsoft.com/office/drawing/2017/decorative" val="1"/>
              </a:ext>
            </a:extLst>
          </p:cNvPr>
          <p:cNvSpPr/>
          <p:nvPr/>
        </p:nvSpPr>
        <p:spPr>
          <a:xfrm rot="18964140">
            <a:off x="9489976" y="1051131"/>
            <a:ext cx="516550" cy="520613"/>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ounded Rectangle 78">
            <a:extLst>
              <a:ext uri="{FF2B5EF4-FFF2-40B4-BE49-F238E27FC236}">
                <a16:creationId xmlns:a16="http://schemas.microsoft.com/office/drawing/2014/main" id="{EAB68D9B-666D-4005-9DE7-E031BDA6C4F2}"/>
              </a:ext>
              <a:ext uri="{C183D7F6-B498-43B3-948B-1728B52AA6E4}">
                <adec:decorative xmlns:adec="http://schemas.microsoft.com/office/drawing/2017/decorative" val="1"/>
              </a:ext>
            </a:extLst>
          </p:cNvPr>
          <p:cNvSpPr/>
          <p:nvPr/>
        </p:nvSpPr>
        <p:spPr>
          <a:xfrm rot="18964140">
            <a:off x="10734231" y="4076333"/>
            <a:ext cx="501618" cy="50556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ounded Rectangle 79">
            <a:extLst>
              <a:ext uri="{FF2B5EF4-FFF2-40B4-BE49-F238E27FC236}">
                <a16:creationId xmlns:a16="http://schemas.microsoft.com/office/drawing/2014/main" id="{C15A3548-0434-40D3-861B-9DB633674E5D}"/>
              </a:ext>
              <a:ext uri="{C183D7F6-B498-43B3-948B-1728B52AA6E4}">
                <adec:decorative xmlns:adec="http://schemas.microsoft.com/office/drawing/2017/decorative" val="1"/>
              </a:ext>
            </a:extLst>
          </p:cNvPr>
          <p:cNvSpPr/>
          <p:nvPr/>
        </p:nvSpPr>
        <p:spPr>
          <a:xfrm rot="18964140">
            <a:off x="9680296" y="4027535"/>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8">
            <a:extLst>
              <a:ext uri="{FF2B5EF4-FFF2-40B4-BE49-F238E27FC236}">
                <a16:creationId xmlns:a16="http://schemas.microsoft.com/office/drawing/2014/main" id="{136C009B-699C-4DBF-B101-F6AD68270862}"/>
              </a:ext>
              <a:ext uri="{C183D7F6-B498-43B3-948B-1728B52AA6E4}">
                <adec:decorative xmlns:adec="http://schemas.microsoft.com/office/drawing/2017/decorative" val="1"/>
              </a:ext>
            </a:extLst>
          </p:cNvPr>
          <p:cNvSpPr/>
          <p:nvPr/>
        </p:nvSpPr>
        <p:spPr>
          <a:xfrm>
            <a:off x="9402123" y="3790432"/>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6">
            <a:extLst>
              <a:ext uri="{FF2B5EF4-FFF2-40B4-BE49-F238E27FC236}">
                <a16:creationId xmlns:a16="http://schemas.microsoft.com/office/drawing/2014/main" id="{795888AE-F075-4E75-9FFB-CB7494C90BA6}"/>
              </a:ext>
              <a:ext uri="{C183D7F6-B498-43B3-948B-1728B52AA6E4}">
                <adec:decorative xmlns:adec="http://schemas.microsoft.com/office/drawing/2017/decorative" val="1"/>
              </a:ext>
            </a:extLst>
          </p:cNvPr>
          <p:cNvSpPr/>
          <p:nvPr/>
        </p:nvSpPr>
        <p:spPr>
          <a:xfrm>
            <a:off x="532443" y="285190"/>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8">
            <a:extLst>
              <a:ext uri="{FF2B5EF4-FFF2-40B4-BE49-F238E27FC236}">
                <a16:creationId xmlns:a16="http://schemas.microsoft.com/office/drawing/2014/main" id="{60E2BCCC-F114-4990-9DEA-330B570F16E7}"/>
              </a:ext>
              <a:ext uri="{C183D7F6-B498-43B3-948B-1728B52AA6E4}">
                <adec:decorative xmlns:adec="http://schemas.microsoft.com/office/drawing/2017/decorative" val="1"/>
              </a:ext>
            </a:extLst>
          </p:cNvPr>
          <p:cNvSpPr/>
          <p:nvPr/>
        </p:nvSpPr>
        <p:spPr>
          <a:xfrm>
            <a:off x="1148131" y="75673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36465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81">
            <a:extLst>
              <a:ext uri="{FF2B5EF4-FFF2-40B4-BE49-F238E27FC236}">
                <a16:creationId xmlns:a16="http://schemas.microsoft.com/office/drawing/2014/main" id="{69E039D9-1D99-4944-A08C-22A1DDD91450}"/>
              </a:ext>
              <a:ext uri="{C183D7F6-B498-43B3-948B-1728B52AA6E4}">
                <adec:decorative xmlns:adec="http://schemas.microsoft.com/office/drawing/2017/decorative" val="1"/>
              </a:ext>
            </a:extLst>
          </p:cNvPr>
          <p:cNvSpPr/>
          <p:nvPr/>
        </p:nvSpPr>
        <p:spPr>
          <a:xfrm>
            <a:off x="6454158" y="1322642"/>
            <a:ext cx="5603778" cy="4249725"/>
          </a:xfrm>
          <a:prstGeom prst="roundRect">
            <a:avLst>
              <a:gd name="adj" fmla="val 14737"/>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solidFill>
                <a:schemeClr val="tx1"/>
              </a:solidFill>
            </a:endParaRPr>
          </a:p>
        </p:txBody>
      </p:sp>
      <p:sp>
        <p:nvSpPr>
          <p:cNvPr id="21" name="Rounded Rectangle 75">
            <a:extLst>
              <a:ext uri="{FF2B5EF4-FFF2-40B4-BE49-F238E27FC236}">
                <a16:creationId xmlns:a16="http://schemas.microsoft.com/office/drawing/2014/main" id="{AFC3D61B-014A-48DB-AECA-956CCA5A6BE8}"/>
              </a:ext>
              <a:ext uri="{C183D7F6-B498-43B3-948B-1728B52AA6E4}">
                <adec:decorative xmlns:adec="http://schemas.microsoft.com/office/drawing/2017/decorative" val="1"/>
              </a:ext>
            </a:extLst>
          </p:cNvPr>
          <p:cNvSpPr/>
          <p:nvPr/>
        </p:nvSpPr>
        <p:spPr>
          <a:xfrm>
            <a:off x="61347" y="1304137"/>
            <a:ext cx="5922055" cy="4249725"/>
          </a:xfrm>
          <a:prstGeom prst="roundRect">
            <a:avLst>
              <a:gd name="adj" fmla="val 13541"/>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p>
        </p:txBody>
      </p:sp>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15</a:t>
            </a:fld>
            <a:endParaRPr lang="en-US" dirty="0"/>
          </a:p>
        </p:txBody>
      </p:sp>
      <p:sp>
        <p:nvSpPr>
          <p:cNvPr id="16" name="TextBox 15">
            <a:extLst>
              <a:ext uri="{FF2B5EF4-FFF2-40B4-BE49-F238E27FC236}">
                <a16:creationId xmlns:a16="http://schemas.microsoft.com/office/drawing/2014/main" id="{FBBA725D-9064-40B7-883B-1A4C590FB014}"/>
              </a:ext>
            </a:extLst>
          </p:cNvPr>
          <p:cNvSpPr txBox="1"/>
          <p:nvPr/>
        </p:nvSpPr>
        <p:spPr>
          <a:xfrm>
            <a:off x="1463903" y="219838"/>
            <a:ext cx="9264193" cy="615553"/>
          </a:xfrm>
          <a:prstGeom prst="rect">
            <a:avLst/>
          </a:prstGeom>
          <a:noFill/>
        </p:spPr>
        <p:txBody>
          <a:bodyPr wrap="square" lIns="0" tIns="0" rIns="0" bIns="0" rtlCol="0" anchor="ctr">
            <a:spAutoFit/>
          </a:bodyPr>
          <a:lstStyle/>
          <a:p>
            <a:pPr algn="ctr"/>
            <a:r>
              <a:rPr lang="en-US" sz="4000" b="1" dirty="0">
                <a:latin typeface="Century Gothic (Headings)"/>
              </a:rPr>
              <a:t>Use </a:t>
            </a:r>
            <a:r>
              <a:rPr lang="en-US" sz="4000" dirty="0">
                <a:latin typeface="Century Gothic (Headings)"/>
              </a:rPr>
              <a:t>cases:</a:t>
            </a:r>
          </a:p>
        </p:txBody>
      </p:sp>
      <p:sp>
        <p:nvSpPr>
          <p:cNvPr id="50" name="Rounded Rectangle 76">
            <a:extLst>
              <a:ext uri="{FF2B5EF4-FFF2-40B4-BE49-F238E27FC236}">
                <a16:creationId xmlns:a16="http://schemas.microsoft.com/office/drawing/2014/main" id="{B81DB48E-D80C-4DF3-8FE3-3D1E57ED9916}"/>
              </a:ext>
              <a:ext uri="{C183D7F6-B498-43B3-948B-1728B52AA6E4}">
                <adec:decorative xmlns:adec="http://schemas.microsoft.com/office/drawing/2017/decorative" val="1"/>
              </a:ext>
            </a:extLst>
          </p:cNvPr>
          <p:cNvSpPr/>
          <p:nvPr/>
        </p:nvSpPr>
        <p:spPr>
          <a:xfrm>
            <a:off x="9763269" y="219838"/>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ounded Rectangle 77">
            <a:extLst>
              <a:ext uri="{FF2B5EF4-FFF2-40B4-BE49-F238E27FC236}">
                <a16:creationId xmlns:a16="http://schemas.microsoft.com/office/drawing/2014/main" id="{52317BE7-5096-4F75-B0CE-48A116F1678C}"/>
              </a:ext>
              <a:ext uri="{C183D7F6-B498-43B3-948B-1728B52AA6E4}">
                <adec:decorative xmlns:adec="http://schemas.microsoft.com/office/drawing/2017/decorative" val="1"/>
              </a:ext>
            </a:extLst>
          </p:cNvPr>
          <p:cNvSpPr/>
          <p:nvPr/>
        </p:nvSpPr>
        <p:spPr>
          <a:xfrm>
            <a:off x="1644125" y="6201386"/>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ounded Rectangle 78">
            <a:extLst>
              <a:ext uri="{FF2B5EF4-FFF2-40B4-BE49-F238E27FC236}">
                <a16:creationId xmlns:a16="http://schemas.microsoft.com/office/drawing/2014/main" id="{E13B1F0D-A10C-4277-B2C8-21725AD807B7}"/>
              </a:ext>
              <a:ext uri="{C183D7F6-B498-43B3-948B-1728B52AA6E4}">
                <adec:decorative xmlns:adec="http://schemas.microsoft.com/office/drawing/2017/decorative" val="1"/>
              </a:ext>
            </a:extLst>
          </p:cNvPr>
          <p:cNvSpPr/>
          <p:nvPr/>
        </p:nvSpPr>
        <p:spPr>
          <a:xfrm>
            <a:off x="2351968" y="657569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ounded Rectangle 79">
            <a:extLst>
              <a:ext uri="{FF2B5EF4-FFF2-40B4-BE49-F238E27FC236}">
                <a16:creationId xmlns:a16="http://schemas.microsoft.com/office/drawing/2014/main" id="{EF18B0CA-6166-452F-84AC-60A480F37659}"/>
              </a:ext>
              <a:ext uri="{C183D7F6-B498-43B3-948B-1728B52AA6E4}">
                <adec:decorative xmlns:adec="http://schemas.microsoft.com/office/drawing/2017/decorative" val="1"/>
              </a:ext>
            </a:extLst>
          </p:cNvPr>
          <p:cNvSpPr/>
          <p:nvPr/>
        </p:nvSpPr>
        <p:spPr>
          <a:xfrm>
            <a:off x="2423625" y="61737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ounded Rectangle 76">
            <a:extLst>
              <a:ext uri="{FF2B5EF4-FFF2-40B4-BE49-F238E27FC236}">
                <a16:creationId xmlns:a16="http://schemas.microsoft.com/office/drawing/2014/main" id="{ED87C293-672B-45CF-8248-9F37A7EA94FC}"/>
              </a:ext>
              <a:ext uri="{C183D7F6-B498-43B3-948B-1728B52AA6E4}">
                <adec:decorative xmlns:adec="http://schemas.microsoft.com/office/drawing/2017/decorative" val="1"/>
              </a:ext>
            </a:extLst>
          </p:cNvPr>
          <p:cNvSpPr/>
          <p:nvPr/>
        </p:nvSpPr>
        <p:spPr>
          <a:xfrm rot="18964140">
            <a:off x="10216291" y="5514142"/>
            <a:ext cx="1100412" cy="111864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ounded Rectangle 77">
            <a:extLst>
              <a:ext uri="{FF2B5EF4-FFF2-40B4-BE49-F238E27FC236}">
                <a16:creationId xmlns:a16="http://schemas.microsoft.com/office/drawing/2014/main" id="{F96BDA48-0949-46D8-9C08-8DE153D7B157}"/>
              </a:ext>
              <a:ext uri="{C183D7F6-B498-43B3-948B-1728B52AA6E4}">
                <adec:decorative xmlns:adec="http://schemas.microsoft.com/office/drawing/2017/decorative" val="1"/>
              </a:ext>
            </a:extLst>
          </p:cNvPr>
          <p:cNvSpPr/>
          <p:nvPr/>
        </p:nvSpPr>
        <p:spPr>
          <a:xfrm rot="18964140">
            <a:off x="5997070" y="6013492"/>
            <a:ext cx="516550" cy="520613"/>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ounded Rectangle 78">
            <a:extLst>
              <a:ext uri="{FF2B5EF4-FFF2-40B4-BE49-F238E27FC236}">
                <a16:creationId xmlns:a16="http://schemas.microsoft.com/office/drawing/2014/main" id="{EAB68D9B-666D-4005-9DE7-E031BDA6C4F2}"/>
              </a:ext>
              <a:ext uri="{C183D7F6-B498-43B3-948B-1728B52AA6E4}">
                <adec:decorative xmlns:adec="http://schemas.microsoft.com/office/drawing/2017/decorative" val="1"/>
              </a:ext>
            </a:extLst>
          </p:cNvPr>
          <p:cNvSpPr/>
          <p:nvPr/>
        </p:nvSpPr>
        <p:spPr>
          <a:xfrm rot="18964140">
            <a:off x="3488759" y="120733"/>
            <a:ext cx="501618" cy="50556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ounded Rectangle 79">
            <a:extLst>
              <a:ext uri="{FF2B5EF4-FFF2-40B4-BE49-F238E27FC236}">
                <a16:creationId xmlns:a16="http://schemas.microsoft.com/office/drawing/2014/main" id="{C15A3548-0434-40D3-861B-9DB633674E5D}"/>
              </a:ext>
              <a:ext uri="{C183D7F6-B498-43B3-948B-1728B52AA6E4}">
                <adec:decorative xmlns:adec="http://schemas.microsoft.com/office/drawing/2017/decorative" val="1"/>
              </a:ext>
            </a:extLst>
          </p:cNvPr>
          <p:cNvSpPr/>
          <p:nvPr/>
        </p:nvSpPr>
        <p:spPr>
          <a:xfrm rot="18964140">
            <a:off x="10324476" y="6241"/>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8">
            <a:extLst>
              <a:ext uri="{FF2B5EF4-FFF2-40B4-BE49-F238E27FC236}">
                <a16:creationId xmlns:a16="http://schemas.microsoft.com/office/drawing/2014/main" id="{136C009B-699C-4DBF-B101-F6AD68270862}"/>
              </a:ext>
              <a:ext uri="{C183D7F6-B498-43B3-948B-1728B52AA6E4}">
                <adec:decorative xmlns:adec="http://schemas.microsoft.com/office/drawing/2017/decorative" val="1"/>
              </a:ext>
            </a:extLst>
          </p:cNvPr>
          <p:cNvSpPr/>
          <p:nvPr/>
        </p:nvSpPr>
        <p:spPr>
          <a:xfrm>
            <a:off x="9385356" y="628483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6">
            <a:extLst>
              <a:ext uri="{FF2B5EF4-FFF2-40B4-BE49-F238E27FC236}">
                <a16:creationId xmlns:a16="http://schemas.microsoft.com/office/drawing/2014/main" id="{795888AE-F075-4E75-9FFB-CB7494C90BA6}"/>
              </a:ext>
              <a:ext uri="{C183D7F6-B498-43B3-948B-1728B52AA6E4}">
                <adec:decorative xmlns:adec="http://schemas.microsoft.com/office/drawing/2017/decorative" val="1"/>
              </a:ext>
            </a:extLst>
          </p:cNvPr>
          <p:cNvSpPr/>
          <p:nvPr/>
        </p:nvSpPr>
        <p:spPr>
          <a:xfrm>
            <a:off x="6517578" y="6318211"/>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8">
            <a:extLst>
              <a:ext uri="{FF2B5EF4-FFF2-40B4-BE49-F238E27FC236}">
                <a16:creationId xmlns:a16="http://schemas.microsoft.com/office/drawing/2014/main" id="{60E2BCCC-F114-4990-9DEA-330B570F16E7}"/>
              </a:ext>
              <a:ext uri="{C183D7F6-B498-43B3-948B-1728B52AA6E4}">
                <adec:decorative xmlns:adec="http://schemas.microsoft.com/office/drawing/2017/decorative" val="1"/>
              </a:ext>
            </a:extLst>
          </p:cNvPr>
          <p:cNvSpPr/>
          <p:nvPr/>
        </p:nvSpPr>
        <p:spPr>
          <a:xfrm>
            <a:off x="1148131" y="75673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7696A529-3F5D-4AC5-A3DD-864E59DE254E}"/>
              </a:ext>
            </a:extLst>
          </p:cNvPr>
          <p:cNvSpPr txBox="1"/>
          <p:nvPr/>
        </p:nvSpPr>
        <p:spPr>
          <a:xfrm>
            <a:off x="259825" y="1629879"/>
            <a:ext cx="4253152" cy="3787383"/>
          </a:xfrm>
          <a:prstGeom prst="rect">
            <a:avLst/>
          </a:prstGeom>
          <a:noFill/>
        </p:spPr>
        <p:txBody>
          <a:bodyPr wrap="none" rtlCol="0">
            <a:spAutoFit/>
          </a:bodyPr>
          <a:lstStyle/>
          <a:p>
            <a:pPr marL="0" marR="0">
              <a:lnSpc>
                <a:spcPct val="150000"/>
              </a:lnSpc>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rPr>
              <a:t>Use case :</a:t>
            </a:r>
            <a:r>
              <a:rPr lang="en-US" dirty="0">
                <a:solidFill>
                  <a:srgbClr val="C00000"/>
                </a:solidFill>
                <a:effectLst/>
                <a:latin typeface="Calibri" panose="020F0502020204030204" pitchFamily="34" charset="0"/>
                <a:ea typeface="Times New Roman" panose="02020603050405020304" pitchFamily="18" charset="0"/>
              </a:rPr>
              <a:t> </a:t>
            </a:r>
            <a:r>
              <a:rPr lang="en-US" b="1" dirty="0">
                <a:solidFill>
                  <a:srgbClr val="0070C0"/>
                </a:solidFill>
                <a:effectLst/>
                <a:latin typeface="Calibri" panose="020F0502020204030204" pitchFamily="34" charset="0"/>
                <a:ea typeface="Times New Roman" panose="02020603050405020304" pitchFamily="18" charset="0"/>
              </a:rPr>
              <a:t>Log in</a:t>
            </a:r>
            <a:endParaRPr lang="en-US"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rPr>
              <a:t>ID: </a:t>
            </a:r>
            <a:r>
              <a:rPr lang="en-US" dirty="0">
                <a:solidFill>
                  <a:schemeClr val="bg1"/>
                </a:solidFill>
                <a:effectLst/>
                <a:latin typeface="Calibri" panose="020F0502020204030204" pitchFamily="34" charset="0"/>
                <a:ea typeface="Times New Roman" panose="02020603050405020304" pitchFamily="18" charset="0"/>
              </a:rPr>
              <a:t>UC1</a:t>
            </a:r>
            <a:endParaRPr lang="en-US" dirty="0">
              <a:solidFill>
                <a:schemeClr val="bg1"/>
              </a:solidFill>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rPr>
              <a:t>Priority :</a:t>
            </a:r>
            <a:r>
              <a:rPr lang="en-US" dirty="0">
                <a:solidFill>
                  <a:srgbClr val="C00000"/>
                </a:solidFill>
                <a:effectLst/>
                <a:latin typeface="Calibri" panose="020F0502020204030204" pitchFamily="34" charset="0"/>
                <a:ea typeface="Times New Roman" panose="02020603050405020304" pitchFamily="18" charset="0"/>
              </a:rPr>
              <a:t> </a:t>
            </a:r>
            <a:r>
              <a:rPr lang="en-US" dirty="0">
                <a:solidFill>
                  <a:schemeClr val="bg1"/>
                </a:solidFill>
                <a:effectLst/>
                <a:latin typeface="Calibri" panose="020F0502020204030204" pitchFamily="34" charset="0"/>
                <a:ea typeface="Times New Roman" panose="02020603050405020304" pitchFamily="18" charset="0"/>
              </a:rPr>
              <a:t>High</a:t>
            </a:r>
            <a:endParaRPr lang="en-US" dirty="0">
              <a:solidFill>
                <a:schemeClr val="bg1"/>
              </a:solidFill>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US"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Actor:  </a:t>
            </a:r>
            <a:r>
              <a:rPr lang="en-US"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student, staff, doctors</a:t>
            </a:r>
            <a:endPar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50000"/>
              </a:lnSpc>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rPr>
              <a:t>Description : </a:t>
            </a:r>
            <a:r>
              <a:rPr lang="en-US" dirty="0">
                <a:solidFill>
                  <a:schemeClr val="bg1"/>
                </a:solidFill>
                <a:effectLst/>
                <a:latin typeface="Calibri" panose="020F0502020204030204" pitchFamily="34" charset="0"/>
                <a:ea typeface="Times New Roman" panose="02020603050405020304" pitchFamily="18" charset="0"/>
              </a:rPr>
              <a:t>The student, staff and doctors</a:t>
            </a:r>
          </a:p>
          <a:p>
            <a:pPr marL="0" marR="0">
              <a:lnSpc>
                <a:spcPct val="150000"/>
              </a:lnSpc>
              <a:spcBef>
                <a:spcPts val="0"/>
              </a:spcBef>
              <a:spcAft>
                <a:spcPts val="0"/>
              </a:spcAft>
            </a:pPr>
            <a:r>
              <a:rPr lang="en-US" dirty="0">
                <a:solidFill>
                  <a:schemeClr val="bg1"/>
                </a:solidFill>
                <a:effectLst/>
                <a:latin typeface="Calibri" panose="020F0502020204030204" pitchFamily="34" charset="0"/>
                <a:ea typeface="Times New Roman" panose="02020603050405020304" pitchFamily="18" charset="0"/>
              </a:rPr>
              <a:t> log in for the system to use it</a:t>
            </a:r>
            <a:endParaRPr lang="en-US" dirty="0">
              <a:solidFill>
                <a:schemeClr val="bg1"/>
              </a:solidFill>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rPr>
              <a:t>Trigger :</a:t>
            </a:r>
            <a:r>
              <a:rPr lang="en-US" b="1" dirty="0">
                <a:solidFill>
                  <a:srgbClr val="C00000"/>
                </a:solidFill>
                <a:latin typeface="Times New Roman" panose="02020603050405020304" pitchFamily="18" charset="0"/>
                <a:ea typeface="Times New Roman" panose="02020603050405020304" pitchFamily="18" charset="0"/>
              </a:rPr>
              <a:t> </a:t>
            </a:r>
            <a:r>
              <a:rPr lang="en-US" dirty="0">
                <a:solidFill>
                  <a:schemeClr val="bg1"/>
                </a:solidFill>
                <a:effectLst/>
                <a:latin typeface="Calibri" panose="020F0502020204030204" pitchFamily="34" charset="0"/>
                <a:ea typeface="Times New Roman" panose="02020603050405020304" pitchFamily="18" charset="0"/>
              </a:rPr>
              <a:t>User selects the "log in ".</a:t>
            </a:r>
            <a:endParaRPr lang="en-US" dirty="0">
              <a:solidFill>
                <a:schemeClr val="bg1"/>
              </a:solidFill>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rPr>
              <a:t>Type :</a:t>
            </a:r>
            <a:r>
              <a:rPr lang="en-US" dirty="0">
                <a:solidFill>
                  <a:srgbClr val="C00000"/>
                </a:solidFill>
                <a:effectLst/>
                <a:latin typeface="Calibri" panose="020F0502020204030204" pitchFamily="34" charset="0"/>
                <a:ea typeface="Times New Roman" panose="02020603050405020304" pitchFamily="18" charset="0"/>
              </a:rPr>
              <a:t> </a:t>
            </a:r>
            <a:r>
              <a:rPr lang="en-US" dirty="0">
                <a:solidFill>
                  <a:schemeClr val="bg1"/>
                </a:solidFill>
                <a:effectLst/>
                <a:latin typeface="Calibri" panose="020F0502020204030204" pitchFamily="34" charset="0"/>
                <a:ea typeface="Times New Roman" panose="02020603050405020304" pitchFamily="18" charset="0"/>
              </a:rPr>
              <a:t>External.</a:t>
            </a:r>
            <a:endParaRPr lang="en-US" dirty="0">
              <a:solidFill>
                <a:schemeClr val="bg1"/>
              </a:solidFill>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rPr>
              <a:t>Pre-condition :</a:t>
            </a:r>
            <a:r>
              <a:rPr lang="en-US" b="1" dirty="0">
                <a:solidFill>
                  <a:srgbClr val="C00000"/>
                </a:solidFill>
                <a:latin typeface="Times New Roman" panose="02020603050405020304" pitchFamily="18" charset="0"/>
                <a:ea typeface="Times New Roman" panose="02020603050405020304" pitchFamily="18" charset="0"/>
              </a:rPr>
              <a:t> </a:t>
            </a:r>
            <a:r>
              <a:rPr lang="en-US" dirty="0">
                <a:solidFill>
                  <a:schemeClr val="bg1"/>
                </a:solidFill>
                <a:effectLst/>
                <a:latin typeface="Calibri" panose="020F0502020204030204" pitchFamily="34" charset="0"/>
                <a:ea typeface="Times New Roman" panose="02020603050405020304" pitchFamily="18" charset="0"/>
              </a:rPr>
              <a:t>User is not logged in.</a:t>
            </a:r>
          </a:p>
        </p:txBody>
      </p:sp>
      <p:sp>
        <p:nvSpPr>
          <p:cNvPr id="7" name="TextBox 6">
            <a:extLst>
              <a:ext uri="{FF2B5EF4-FFF2-40B4-BE49-F238E27FC236}">
                <a16:creationId xmlns:a16="http://schemas.microsoft.com/office/drawing/2014/main" id="{2C179EBC-6FBE-4E8B-840F-CF741EF4874B}"/>
              </a:ext>
            </a:extLst>
          </p:cNvPr>
          <p:cNvSpPr txBox="1"/>
          <p:nvPr/>
        </p:nvSpPr>
        <p:spPr>
          <a:xfrm>
            <a:off x="6509655" y="1697945"/>
            <a:ext cx="5271892" cy="3790140"/>
          </a:xfrm>
          <a:prstGeom prst="rect">
            <a:avLst/>
          </a:prstGeom>
          <a:noFill/>
        </p:spPr>
        <p:txBody>
          <a:bodyPr wrap="none" rtlCol="0">
            <a:spAutoFit/>
          </a:bodyPr>
          <a:lstStyle/>
          <a:p>
            <a:pPr marL="0" marR="0">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rPr>
              <a:t>Normal case:</a:t>
            </a:r>
            <a:endParaRPr lang="en-US"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dirty="0">
                <a:solidFill>
                  <a:srgbClr val="000000"/>
                </a:solidFill>
                <a:effectLst/>
                <a:latin typeface="Calibri" panose="020F0502020204030204" pitchFamily="34" charset="0"/>
                <a:ea typeface="Times New Roman" panose="02020603050405020304" pitchFamily="18" charset="0"/>
              </a:rPr>
              <a:t>1. User types a user name of his or her choice</a:t>
            </a:r>
            <a:endParaRPr lang="en-US"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dirty="0">
                <a:solidFill>
                  <a:srgbClr val="000000"/>
                </a:solidFill>
                <a:effectLst/>
                <a:latin typeface="Calibri" panose="020F0502020204030204" pitchFamily="34" charset="0"/>
                <a:ea typeface="Times New Roman" panose="02020603050405020304" pitchFamily="18" charset="0"/>
              </a:rPr>
              <a:t>2. User types a password</a:t>
            </a:r>
            <a:endParaRPr lang="en-US"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dirty="0">
                <a:solidFill>
                  <a:srgbClr val="000000"/>
                </a:solidFill>
                <a:effectLst/>
                <a:latin typeface="Calibri" panose="020F0502020204030204" pitchFamily="34" charset="0"/>
                <a:ea typeface="Times New Roman" panose="02020603050405020304" pitchFamily="18" charset="0"/>
              </a:rPr>
              <a:t>3.   Submit.</a:t>
            </a:r>
            <a:endParaRPr lang="en-US"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dirty="0">
                <a:solidFill>
                  <a:srgbClr val="000000"/>
                </a:solidFill>
                <a:effectLst/>
                <a:latin typeface="Calibri" panose="020F0502020204030204" pitchFamily="34" charset="0"/>
                <a:ea typeface="Times New Roman" panose="02020603050405020304" pitchFamily="18" charset="0"/>
              </a:rPr>
              <a:t>4. System checks if the username is not already in use.</a:t>
            </a:r>
            <a:endParaRPr lang="en-US"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dirty="0">
                <a:solidFill>
                  <a:srgbClr val="000000"/>
                </a:solidFill>
                <a:effectLst/>
                <a:latin typeface="Calibri" panose="020F0502020204030204" pitchFamily="34" charset="0"/>
                <a:ea typeface="Times New Roman" panose="02020603050405020304" pitchFamily="18" charset="0"/>
              </a:rPr>
              <a:t>5. System checks if the password is not correct.</a:t>
            </a:r>
            <a:endParaRPr lang="en-US"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Post condition:</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Calibri" panose="020F0502020204030204" pitchFamily="34" charset="0"/>
                <a:ea typeface="Times New Roman" panose="02020603050405020304" pitchFamily="18" charset="0"/>
              </a:rPr>
              <a:t>User logged in.</a:t>
            </a:r>
            <a:endParaRPr lang="en-US"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Alternative course:</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4a. User name is already in use.</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 User is requested to select another user name and</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password.</a:t>
            </a:r>
            <a:endParaRPr lang="en-US"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3332369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81">
            <a:extLst>
              <a:ext uri="{FF2B5EF4-FFF2-40B4-BE49-F238E27FC236}">
                <a16:creationId xmlns:a16="http://schemas.microsoft.com/office/drawing/2014/main" id="{69E039D9-1D99-4944-A08C-22A1DDD91450}"/>
              </a:ext>
              <a:ext uri="{C183D7F6-B498-43B3-948B-1728B52AA6E4}">
                <adec:decorative xmlns:adec="http://schemas.microsoft.com/office/drawing/2017/decorative" val="1"/>
              </a:ext>
            </a:extLst>
          </p:cNvPr>
          <p:cNvSpPr/>
          <p:nvPr/>
        </p:nvSpPr>
        <p:spPr>
          <a:xfrm>
            <a:off x="6454158" y="1322642"/>
            <a:ext cx="5603778" cy="4249725"/>
          </a:xfrm>
          <a:prstGeom prst="roundRect">
            <a:avLst>
              <a:gd name="adj" fmla="val 14737"/>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solidFill>
                <a:schemeClr val="tx1"/>
              </a:solidFill>
            </a:endParaRPr>
          </a:p>
        </p:txBody>
      </p:sp>
      <p:sp>
        <p:nvSpPr>
          <p:cNvPr id="21" name="Rounded Rectangle 75">
            <a:extLst>
              <a:ext uri="{FF2B5EF4-FFF2-40B4-BE49-F238E27FC236}">
                <a16:creationId xmlns:a16="http://schemas.microsoft.com/office/drawing/2014/main" id="{AFC3D61B-014A-48DB-AECA-956CCA5A6BE8}"/>
              </a:ext>
              <a:ext uri="{C183D7F6-B498-43B3-948B-1728B52AA6E4}">
                <adec:decorative xmlns:adec="http://schemas.microsoft.com/office/drawing/2017/decorative" val="1"/>
              </a:ext>
            </a:extLst>
          </p:cNvPr>
          <p:cNvSpPr/>
          <p:nvPr/>
        </p:nvSpPr>
        <p:spPr>
          <a:xfrm>
            <a:off x="61347" y="1304137"/>
            <a:ext cx="5922055" cy="4249725"/>
          </a:xfrm>
          <a:prstGeom prst="roundRect">
            <a:avLst>
              <a:gd name="adj" fmla="val 13541"/>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p>
        </p:txBody>
      </p:sp>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16</a:t>
            </a:fld>
            <a:endParaRPr lang="en-US" dirty="0"/>
          </a:p>
        </p:txBody>
      </p:sp>
      <p:sp>
        <p:nvSpPr>
          <p:cNvPr id="16" name="TextBox 15">
            <a:extLst>
              <a:ext uri="{FF2B5EF4-FFF2-40B4-BE49-F238E27FC236}">
                <a16:creationId xmlns:a16="http://schemas.microsoft.com/office/drawing/2014/main" id="{FBBA725D-9064-40B7-883B-1A4C590FB014}"/>
              </a:ext>
            </a:extLst>
          </p:cNvPr>
          <p:cNvSpPr txBox="1"/>
          <p:nvPr/>
        </p:nvSpPr>
        <p:spPr>
          <a:xfrm>
            <a:off x="1463903" y="219838"/>
            <a:ext cx="9264193" cy="615553"/>
          </a:xfrm>
          <a:prstGeom prst="rect">
            <a:avLst/>
          </a:prstGeom>
          <a:noFill/>
        </p:spPr>
        <p:txBody>
          <a:bodyPr wrap="square" lIns="0" tIns="0" rIns="0" bIns="0" rtlCol="0" anchor="ctr">
            <a:spAutoFit/>
          </a:bodyPr>
          <a:lstStyle/>
          <a:p>
            <a:pPr algn="ctr"/>
            <a:r>
              <a:rPr lang="en-US" sz="4000" b="1" dirty="0">
                <a:latin typeface="Century Gothic (Headings)"/>
              </a:rPr>
              <a:t>Use </a:t>
            </a:r>
            <a:r>
              <a:rPr lang="en-US" sz="4000" dirty="0">
                <a:latin typeface="Century Gothic (Headings)"/>
              </a:rPr>
              <a:t>cases:</a:t>
            </a:r>
          </a:p>
        </p:txBody>
      </p:sp>
      <p:sp>
        <p:nvSpPr>
          <p:cNvPr id="50" name="Rounded Rectangle 76">
            <a:extLst>
              <a:ext uri="{FF2B5EF4-FFF2-40B4-BE49-F238E27FC236}">
                <a16:creationId xmlns:a16="http://schemas.microsoft.com/office/drawing/2014/main" id="{B81DB48E-D80C-4DF3-8FE3-3D1E57ED9916}"/>
              </a:ext>
              <a:ext uri="{C183D7F6-B498-43B3-948B-1728B52AA6E4}">
                <adec:decorative xmlns:adec="http://schemas.microsoft.com/office/drawing/2017/decorative" val="1"/>
              </a:ext>
            </a:extLst>
          </p:cNvPr>
          <p:cNvSpPr/>
          <p:nvPr/>
        </p:nvSpPr>
        <p:spPr>
          <a:xfrm>
            <a:off x="9763269" y="219838"/>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ounded Rectangle 77">
            <a:extLst>
              <a:ext uri="{FF2B5EF4-FFF2-40B4-BE49-F238E27FC236}">
                <a16:creationId xmlns:a16="http://schemas.microsoft.com/office/drawing/2014/main" id="{52317BE7-5096-4F75-B0CE-48A116F1678C}"/>
              </a:ext>
              <a:ext uri="{C183D7F6-B498-43B3-948B-1728B52AA6E4}">
                <adec:decorative xmlns:adec="http://schemas.microsoft.com/office/drawing/2017/decorative" val="1"/>
              </a:ext>
            </a:extLst>
          </p:cNvPr>
          <p:cNvSpPr/>
          <p:nvPr/>
        </p:nvSpPr>
        <p:spPr>
          <a:xfrm>
            <a:off x="1644125" y="6201386"/>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ounded Rectangle 78">
            <a:extLst>
              <a:ext uri="{FF2B5EF4-FFF2-40B4-BE49-F238E27FC236}">
                <a16:creationId xmlns:a16="http://schemas.microsoft.com/office/drawing/2014/main" id="{E13B1F0D-A10C-4277-B2C8-21725AD807B7}"/>
              </a:ext>
              <a:ext uri="{C183D7F6-B498-43B3-948B-1728B52AA6E4}">
                <adec:decorative xmlns:adec="http://schemas.microsoft.com/office/drawing/2017/decorative" val="1"/>
              </a:ext>
            </a:extLst>
          </p:cNvPr>
          <p:cNvSpPr/>
          <p:nvPr/>
        </p:nvSpPr>
        <p:spPr>
          <a:xfrm>
            <a:off x="2351968" y="657569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ounded Rectangle 79">
            <a:extLst>
              <a:ext uri="{FF2B5EF4-FFF2-40B4-BE49-F238E27FC236}">
                <a16:creationId xmlns:a16="http://schemas.microsoft.com/office/drawing/2014/main" id="{EF18B0CA-6166-452F-84AC-60A480F37659}"/>
              </a:ext>
              <a:ext uri="{C183D7F6-B498-43B3-948B-1728B52AA6E4}">
                <adec:decorative xmlns:adec="http://schemas.microsoft.com/office/drawing/2017/decorative" val="1"/>
              </a:ext>
            </a:extLst>
          </p:cNvPr>
          <p:cNvSpPr/>
          <p:nvPr/>
        </p:nvSpPr>
        <p:spPr>
          <a:xfrm>
            <a:off x="2423625" y="61737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ounded Rectangle 76">
            <a:extLst>
              <a:ext uri="{FF2B5EF4-FFF2-40B4-BE49-F238E27FC236}">
                <a16:creationId xmlns:a16="http://schemas.microsoft.com/office/drawing/2014/main" id="{ED87C293-672B-45CF-8248-9F37A7EA94FC}"/>
              </a:ext>
              <a:ext uri="{C183D7F6-B498-43B3-948B-1728B52AA6E4}">
                <adec:decorative xmlns:adec="http://schemas.microsoft.com/office/drawing/2017/decorative" val="1"/>
              </a:ext>
            </a:extLst>
          </p:cNvPr>
          <p:cNvSpPr/>
          <p:nvPr/>
        </p:nvSpPr>
        <p:spPr>
          <a:xfrm rot="18964140">
            <a:off x="10216291" y="5514142"/>
            <a:ext cx="1100412" cy="111864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ounded Rectangle 77">
            <a:extLst>
              <a:ext uri="{FF2B5EF4-FFF2-40B4-BE49-F238E27FC236}">
                <a16:creationId xmlns:a16="http://schemas.microsoft.com/office/drawing/2014/main" id="{F96BDA48-0949-46D8-9C08-8DE153D7B157}"/>
              </a:ext>
              <a:ext uri="{C183D7F6-B498-43B3-948B-1728B52AA6E4}">
                <adec:decorative xmlns:adec="http://schemas.microsoft.com/office/drawing/2017/decorative" val="1"/>
              </a:ext>
            </a:extLst>
          </p:cNvPr>
          <p:cNvSpPr/>
          <p:nvPr/>
        </p:nvSpPr>
        <p:spPr>
          <a:xfrm rot="18964140">
            <a:off x="5997070" y="6013492"/>
            <a:ext cx="516550" cy="520613"/>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ounded Rectangle 78">
            <a:extLst>
              <a:ext uri="{FF2B5EF4-FFF2-40B4-BE49-F238E27FC236}">
                <a16:creationId xmlns:a16="http://schemas.microsoft.com/office/drawing/2014/main" id="{EAB68D9B-666D-4005-9DE7-E031BDA6C4F2}"/>
              </a:ext>
              <a:ext uri="{C183D7F6-B498-43B3-948B-1728B52AA6E4}">
                <adec:decorative xmlns:adec="http://schemas.microsoft.com/office/drawing/2017/decorative" val="1"/>
              </a:ext>
            </a:extLst>
          </p:cNvPr>
          <p:cNvSpPr/>
          <p:nvPr/>
        </p:nvSpPr>
        <p:spPr>
          <a:xfrm rot="18964140">
            <a:off x="3488759" y="120733"/>
            <a:ext cx="501618" cy="50556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ounded Rectangle 79">
            <a:extLst>
              <a:ext uri="{FF2B5EF4-FFF2-40B4-BE49-F238E27FC236}">
                <a16:creationId xmlns:a16="http://schemas.microsoft.com/office/drawing/2014/main" id="{C15A3548-0434-40D3-861B-9DB633674E5D}"/>
              </a:ext>
              <a:ext uri="{C183D7F6-B498-43B3-948B-1728B52AA6E4}">
                <adec:decorative xmlns:adec="http://schemas.microsoft.com/office/drawing/2017/decorative" val="1"/>
              </a:ext>
            </a:extLst>
          </p:cNvPr>
          <p:cNvSpPr/>
          <p:nvPr/>
        </p:nvSpPr>
        <p:spPr>
          <a:xfrm rot="18964140">
            <a:off x="10324476" y="6241"/>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8">
            <a:extLst>
              <a:ext uri="{FF2B5EF4-FFF2-40B4-BE49-F238E27FC236}">
                <a16:creationId xmlns:a16="http://schemas.microsoft.com/office/drawing/2014/main" id="{136C009B-699C-4DBF-B101-F6AD68270862}"/>
              </a:ext>
              <a:ext uri="{C183D7F6-B498-43B3-948B-1728B52AA6E4}">
                <adec:decorative xmlns:adec="http://schemas.microsoft.com/office/drawing/2017/decorative" val="1"/>
              </a:ext>
            </a:extLst>
          </p:cNvPr>
          <p:cNvSpPr/>
          <p:nvPr/>
        </p:nvSpPr>
        <p:spPr>
          <a:xfrm>
            <a:off x="9385356" y="628483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6">
            <a:extLst>
              <a:ext uri="{FF2B5EF4-FFF2-40B4-BE49-F238E27FC236}">
                <a16:creationId xmlns:a16="http://schemas.microsoft.com/office/drawing/2014/main" id="{795888AE-F075-4E75-9FFB-CB7494C90BA6}"/>
              </a:ext>
              <a:ext uri="{C183D7F6-B498-43B3-948B-1728B52AA6E4}">
                <adec:decorative xmlns:adec="http://schemas.microsoft.com/office/drawing/2017/decorative" val="1"/>
              </a:ext>
            </a:extLst>
          </p:cNvPr>
          <p:cNvSpPr/>
          <p:nvPr/>
        </p:nvSpPr>
        <p:spPr>
          <a:xfrm>
            <a:off x="6517578" y="6318211"/>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8">
            <a:extLst>
              <a:ext uri="{FF2B5EF4-FFF2-40B4-BE49-F238E27FC236}">
                <a16:creationId xmlns:a16="http://schemas.microsoft.com/office/drawing/2014/main" id="{60E2BCCC-F114-4990-9DEA-330B570F16E7}"/>
              </a:ext>
              <a:ext uri="{C183D7F6-B498-43B3-948B-1728B52AA6E4}">
                <adec:decorative xmlns:adec="http://schemas.microsoft.com/office/drawing/2017/decorative" val="1"/>
              </a:ext>
            </a:extLst>
          </p:cNvPr>
          <p:cNvSpPr/>
          <p:nvPr/>
        </p:nvSpPr>
        <p:spPr>
          <a:xfrm>
            <a:off x="1148131" y="75673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7696A529-3F5D-4AC5-A3DD-864E59DE254E}"/>
              </a:ext>
            </a:extLst>
          </p:cNvPr>
          <p:cNvSpPr txBox="1"/>
          <p:nvPr/>
        </p:nvSpPr>
        <p:spPr>
          <a:xfrm>
            <a:off x="183787" y="1646620"/>
            <a:ext cx="5810565" cy="3772379"/>
          </a:xfrm>
          <a:prstGeom prst="rect">
            <a:avLst/>
          </a:prstGeom>
          <a:noFill/>
        </p:spPr>
        <p:txBody>
          <a:bodyPr wrap="none" rtlCol="0">
            <a:spAutoFit/>
          </a:bodyPr>
          <a:lstStyle/>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Use case:</a:t>
            </a:r>
            <a:r>
              <a:rPr lang="en-US" sz="1800"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 </a:t>
            </a:r>
            <a:r>
              <a:rPr lang="en-US" sz="1800" b="1" dirty="0">
                <a:solidFill>
                  <a:schemeClr val="accent4">
                    <a:lumMod val="75000"/>
                  </a:schemeClr>
                </a:solidFill>
                <a:effectLst/>
                <a:latin typeface="Calibri" panose="020F0502020204030204" pitchFamily="34" charset="0"/>
                <a:ea typeface="Calibri" panose="020F0502020204030204" pitchFamily="34" charset="0"/>
                <a:cs typeface="Calibri" panose="020F0502020204030204" pitchFamily="34" charset="0"/>
              </a:rPr>
              <a:t>Search</a:t>
            </a:r>
            <a:r>
              <a:rPr lang="en-US" sz="1800" dirty="0">
                <a:solidFill>
                  <a:schemeClr val="accent4">
                    <a:lumMod val="75000"/>
                  </a:schemeClr>
                </a:solidFill>
                <a:effectLst/>
                <a:latin typeface="Calibri" panose="020F0502020204030204" pitchFamily="34" charset="0"/>
                <a:ea typeface="Calibri" panose="020F0502020204030204" pitchFamily="34" charset="0"/>
                <a:cs typeface="Calibri" panose="020F0502020204030204" pitchFamily="34" charset="0"/>
              </a:rPr>
              <a:t>.</a:t>
            </a:r>
            <a:endParaRPr lang="en-US" sz="1800" dirty="0">
              <a:solidFill>
                <a:schemeClr val="accent4">
                  <a:lumMod val="75000"/>
                </a:schemeClr>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ID:</a:t>
            </a:r>
            <a:r>
              <a:rPr lang="en-US" sz="1800"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18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UC2.	</a:t>
            </a:r>
            <a:endPar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Priority:</a:t>
            </a:r>
            <a:r>
              <a:rPr lang="en-US" sz="1800"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18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high</a:t>
            </a:r>
            <a:endPar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Actor: </a:t>
            </a:r>
            <a:r>
              <a:rPr lang="en-US" sz="1800"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 </a:t>
            </a:r>
            <a:r>
              <a:rPr lang="en-US" sz="18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System, staff, student and doctor </a:t>
            </a:r>
            <a:endPar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Description: </a:t>
            </a:r>
            <a:endParaRPr lang="en-US" sz="1800" dirty="0">
              <a:solidFill>
                <a:srgbClr val="C00000"/>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Staff:</a:t>
            </a: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18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Searching for a specific student's data or specific data.</a:t>
            </a:r>
            <a:endPar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Student: </a:t>
            </a:r>
            <a:r>
              <a:rPr lang="en-US" sz="18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searching about the table or his degree.</a:t>
            </a:r>
            <a:endPar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Doctor: </a:t>
            </a:r>
            <a:r>
              <a:rPr lang="en-US" sz="18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according to </a:t>
            </a:r>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Searching for </a:t>
            </a:r>
          </a:p>
          <a:p>
            <a:pPr marL="0" marR="0">
              <a:lnSpc>
                <a:spcPct val="107000"/>
              </a:lnSpc>
              <a:spcBef>
                <a:spcPts val="0"/>
              </a:spcBef>
              <a:spcAft>
                <a:spcPts val="1000"/>
              </a:spcAft>
            </a:pPr>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the data of a specific student </a:t>
            </a:r>
            <a:r>
              <a:rPr lang="en-US" sz="18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his subject course.</a:t>
            </a:r>
            <a:endPar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7" name="TextBox 6">
            <a:extLst>
              <a:ext uri="{FF2B5EF4-FFF2-40B4-BE49-F238E27FC236}">
                <a16:creationId xmlns:a16="http://schemas.microsoft.com/office/drawing/2014/main" id="{2C179EBC-6FBE-4E8B-840F-CF741EF4874B}"/>
              </a:ext>
            </a:extLst>
          </p:cNvPr>
          <p:cNvSpPr txBox="1"/>
          <p:nvPr/>
        </p:nvSpPr>
        <p:spPr>
          <a:xfrm>
            <a:off x="6517578" y="1650825"/>
            <a:ext cx="5669757" cy="3341556"/>
          </a:xfrm>
          <a:prstGeom prst="rect">
            <a:avLst/>
          </a:prstGeom>
          <a:noFill/>
        </p:spPr>
        <p:txBody>
          <a:bodyPr wrap="none" rtlCol="0">
            <a:spAutoFit/>
          </a:bodyPr>
          <a:lstStyle/>
          <a:p>
            <a:pPr>
              <a:lnSpc>
                <a:spcPct val="107000"/>
              </a:lnSpc>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System: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doing the operation of the search.</a:t>
            </a:r>
            <a:endPar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Trigger:</a:t>
            </a:r>
            <a:r>
              <a:rPr lang="en-US" dirty="0">
                <a:solidFill>
                  <a:srgbClr val="C00000"/>
                </a:solidFill>
                <a:latin typeface="Calibri" panose="020F0502020204030204" pitchFamily="34" charset="0"/>
                <a:ea typeface="Calibri" panose="020F0502020204030204" pitchFamily="34" charset="0"/>
                <a:cs typeface="Arial" panose="020B0604020202020204" pitchFamily="34" charset="0"/>
              </a:rPr>
              <a:t>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Searching about specific data.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Type</a:t>
            </a: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External.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Pre-condition: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System shows all data.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Normal case:</a:t>
            </a:r>
            <a:r>
              <a:rPr lang="en-US" dirty="0">
                <a:solidFill>
                  <a:srgbClr val="C00000"/>
                </a:solidFill>
                <a:latin typeface="Calibri" panose="020F0502020204030204" pitchFamily="34" charset="0"/>
                <a:ea typeface="Calibri" panose="020F0502020204030204" pitchFamily="34" charset="0"/>
                <a:cs typeface="Arial" panose="020B0604020202020204" pitchFamily="34" charset="0"/>
              </a:rPr>
              <a:t>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system search about the required data </a:t>
            </a: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Post</a:t>
            </a:r>
            <a:r>
              <a:rPr lang="en-US" sz="1800"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 </a:t>
            </a: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Condition:</a:t>
            </a:r>
            <a:r>
              <a:rPr lang="en-US" dirty="0">
                <a:solidFill>
                  <a:srgbClr val="C00000"/>
                </a:solidFill>
                <a:latin typeface="Calibri" panose="020F0502020204030204" pitchFamily="34" charset="0"/>
                <a:ea typeface="Calibri" panose="020F0502020204030204" pitchFamily="34" charset="0"/>
                <a:cs typeface="Arial" panose="020B0604020202020204" pitchFamily="34" charset="0"/>
              </a:rPr>
              <a:t>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system displays the required data.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Risks: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Searching for wrong or missing data.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168382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81">
            <a:extLst>
              <a:ext uri="{FF2B5EF4-FFF2-40B4-BE49-F238E27FC236}">
                <a16:creationId xmlns:a16="http://schemas.microsoft.com/office/drawing/2014/main" id="{69E039D9-1D99-4944-A08C-22A1DDD91450}"/>
              </a:ext>
              <a:ext uri="{C183D7F6-B498-43B3-948B-1728B52AA6E4}">
                <adec:decorative xmlns:adec="http://schemas.microsoft.com/office/drawing/2017/decorative" val="1"/>
              </a:ext>
            </a:extLst>
          </p:cNvPr>
          <p:cNvSpPr/>
          <p:nvPr/>
        </p:nvSpPr>
        <p:spPr>
          <a:xfrm>
            <a:off x="6208600" y="1322642"/>
            <a:ext cx="5849336" cy="4249725"/>
          </a:xfrm>
          <a:prstGeom prst="roundRect">
            <a:avLst>
              <a:gd name="adj" fmla="val 14737"/>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solidFill>
                <a:schemeClr val="tx1"/>
              </a:solidFill>
            </a:endParaRPr>
          </a:p>
        </p:txBody>
      </p:sp>
      <p:sp>
        <p:nvSpPr>
          <p:cNvPr id="21" name="Rounded Rectangle 75">
            <a:extLst>
              <a:ext uri="{FF2B5EF4-FFF2-40B4-BE49-F238E27FC236}">
                <a16:creationId xmlns:a16="http://schemas.microsoft.com/office/drawing/2014/main" id="{AFC3D61B-014A-48DB-AECA-956CCA5A6BE8}"/>
              </a:ext>
              <a:ext uri="{C183D7F6-B498-43B3-948B-1728B52AA6E4}">
                <adec:decorative xmlns:adec="http://schemas.microsoft.com/office/drawing/2017/decorative" val="1"/>
              </a:ext>
            </a:extLst>
          </p:cNvPr>
          <p:cNvSpPr/>
          <p:nvPr/>
        </p:nvSpPr>
        <p:spPr>
          <a:xfrm>
            <a:off x="61347" y="1304137"/>
            <a:ext cx="5922055" cy="4249725"/>
          </a:xfrm>
          <a:prstGeom prst="roundRect">
            <a:avLst>
              <a:gd name="adj" fmla="val 13541"/>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p>
        </p:txBody>
      </p:sp>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17</a:t>
            </a:fld>
            <a:endParaRPr lang="en-US" dirty="0"/>
          </a:p>
        </p:txBody>
      </p:sp>
      <p:sp>
        <p:nvSpPr>
          <p:cNvPr id="16" name="TextBox 15">
            <a:extLst>
              <a:ext uri="{FF2B5EF4-FFF2-40B4-BE49-F238E27FC236}">
                <a16:creationId xmlns:a16="http://schemas.microsoft.com/office/drawing/2014/main" id="{FBBA725D-9064-40B7-883B-1A4C590FB014}"/>
              </a:ext>
            </a:extLst>
          </p:cNvPr>
          <p:cNvSpPr txBox="1"/>
          <p:nvPr/>
        </p:nvSpPr>
        <p:spPr>
          <a:xfrm>
            <a:off x="1463903" y="219838"/>
            <a:ext cx="9264193" cy="615553"/>
          </a:xfrm>
          <a:prstGeom prst="rect">
            <a:avLst/>
          </a:prstGeom>
          <a:noFill/>
        </p:spPr>
        <p:txBody>
          <a:bodyPr wrap="square" lIns="0" tIns="0" rIns="0" bIns="0" rtlCol="0" anchor="ctr">
            <a:spAutoFit/>
          </a:bodyPr>
          <a:lstStyle/>
          <a:p>
            <a:pPr algn="ctr"/>
            <a:r>
              <a:rPr lang="en-US" sz="4000" b="1" dirty="0">
                <a:latin typeface="Century Gothic (Headings)"/>
              </a:rPr>
              <a:t>Use </a:t>
            </a:r>
            <a:r>
              <a:rPr lang="en-US" sz="4000" dirty="0">
                <a:latin typeface="Century Gothic (Headings)"/>
              </a:rPr>
              <a:t>cases:</a:t>
            </a:r>
          </a:p>
        </p:txBody>
      </p:sp>
      <p:sp>
        <p:nvSpPr>
          <p:cNvPr id="50" name="Rounded Rectangle 76">
            <a:extLst>
              <a:ext uri="{FF2B5EF4-FFF2-40B4-BE49-F238E27FC236}">
                <a16:creationId xmlns:a16="http://schemas.microsoft.com/office/drawing/2014/main" id="{B81DB48E-D80C-4DF3-8FE3-3D1E57ED9916}"/>
              </a:ext>
              <a:ext uri="{C183D7F6-B498-43B3-948B-1728B52AA6E4}">
                <adec:decorative xmlns:adec="http://schemas.microsoft.com/office/drawing/2017/decorative" val="1"/>
              </a:ext>
            </a:extLst>
          </p:cNvPr>
          <p:cNvSpPr/>
          <p:nvPr/>
        </p:nvSpPr>
        <p:spPr>
          <a:xfrm>
            <a:off x="9763269" y="219838"/>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ounded Rectangle 77">
            <a:extLst>
              <a:ext uri="{FF2B5EF4-FFF2-40B4-BE49-F238E27FC236}">
                <a16:creationId xmlns:a16="http://schemas.microsoft.com/office/drawing/2014/main" id="{52317BE7-5096-4F75-B0CE-48A116F1678C}"/>
              </a:ext>
              <a:ext uri="{C183D7F6-B498-43B3-948B-1728B52AA6E4}">
                <adec:decorative xmlns:adec="http://schemas.microsoft.com/office/drawing/2017/decorative" val="1"/>
              </a:ext>
            </a:extLst>
          </p:cNvPr>
          <p:cNvSpPr/>
          <p:nvPr/>
        </p:nvSpPr>
        <p:spPr>
          <a:xfrm>
            <a:off x="1644125" y="6201386"/>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ounded Rectangle 78">
            <a:extLst>
              <a:ext uri="{FF2B5EF4-FFF2-40B4-BE49-F238E27FC236}">
                <a16:creationId xmlns:a16="http://schemas.microsoft.com/office/drawing/2014/main" id="{E13B1F0D-A10C-4277-B2C8-21725AD807B7}"/>
              </a:ext>
              <a:ext uri="{C183D7F6-B498-43B3-948B-1728B52AA6E4}">
                <adec:decorative xmlns:adec="http://schemas.microsoft.com/office/drawing/2017/decorative" val="1"/>
              </a:ext>
            </a:extLst>
          </p:cNvPr>
          <p:cNvSpPr/>
          <p:nvPr/>
        </p:nvSpPr>
        <p:spPr>
          <a:xfrm>
            <a:off x="2351968" y="657569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ounded Rectangle 79">
            <a:extLst>
              <a:ext uri="{FF2B5EF4-FFF2-40B4-BE49-F238E27FC236}">
                <a16:creationId xmlns:a16="http://schemas.microsoft.com/office/drawing/2014/main" id="{EF18B0CA-6166-452F-84AC-60A480F37659}"/>
              </a:ext>
              <a:ext uri="{C183D7F6-B498-43B3-948B-1728B52AA6E4}">
                <adec:decorative xmlns:adec="http://schemas.microsoft.com/office/drawing/2017/decorative" val="1"/>
              </a:ext>
            </a:extLst>
          </p:cNvPr>
          <p:cNvSpPr/>
          <p:nvPr/>
        </p:nvSpPr>
        <p:spPr>
          <a:xfrm>
            <a:off x="2423625" y="61737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ounded Rectangle 76">
            <a:extLst>
              <a:ext uri="{FF2B5EF4-FFF2-40B4-BE49-F238E27FC236}">
                <a16:creationId xmlns:a16="http://schemas.microsoft.com/office/drawing/2014/main" id="{ED87C293-672B-45CF-8248-9F37A7EA94FC}"/>
              </a:ext>
              <a:ext uri="{C183D7F6-B498-43B3-948B-1728B52AA6E4}">
                <adec:decorative xmlns:adec="http://schemas.microsoft.com/office/drawing/2017/decorative" val="1"/>
              </a:ext>
            </a:extLst>
          </p:cNvPr>
          <p:cNvSpPr/>
          <p:nvPr/>
        </p:nvSpPr>
        <p:spPr>
          <a:xfrm rot="18964140">
            <a:off x="10216291" y="5514142"/>
            <a:ext cx="1100412" cy="111864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ounded Rectangle 77">
            <a:extLst>
              <a:ext uri="{FF2B5EF4-FFF2-40B4-BE49-F238E27FC236}">
                <a16:creationId xmlns:a16="http://schemas.microsoft.com/office/drawing/2014/main" id="{F96BDA48-0949-46D8-9C08-8DE153D7B157}"/>
              </a:ext>
              <a:ext uri="{C183D7F6-B498-43B3-948B-1728B52AA6E4}">
                <adec:decorative xmlns:adec="http://schemas.microsoft.com/office/drawing/2017/decorative" val="1"/>
              </a:ext>
            </a:extLst>
          </p:cNvPr>
          <p:cNvSpPr/>
          <p:nvPr/>
        </p:nvSpPr>
        <p:spPr>
          <a:xfrm rot="18964140">
            <a:off x="5997070" y="6013492"/>
            <a:ext cx="516550" cy="520613"/>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ounded Rectangle 78">
            <a:extLst>
              <a:ext uri="{FF2B5EF4-FFF2-40B4-BE49-F238E27FC236}">
                <a16:creationId xmlns:a16="http://schemas.microsoft.com/office/drawing/2014/main" id="{EAB68D9B-666D-4005-9DE7-E031BDA6C4F2}"/>
              </a:ext>
              <a:ext uri="{C183D7F6-B498-43B3-948B-1728B52AA6E4}">
                <adec:decorative xmlns:adec="http://schemas.microsoft.com/office/drawing/2017/decorative" val="1"/>
              </a:ext>
            </a:extLst>
          </p:cNvPr>
          <p:cNvSpPr/>
          <p:nvPr/>
        </p:nvSpPr>
        <p:spPr>
          <a:xfrm rot="18964140">
            <a:off x="3488759" y="120733"/>
            <a:ext cx="501618" cy="50556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ounded Rectangle 79">
            <a:extLst>
              <a:ext uri="{FF2B5EF4-FFF2-40B4-BE49-F238E27FC236}">
                <a16:creationId xmlns:a16="http://schemas.microsoft.com/office/drawing/2014/main" id="{C15A3548-0434-40D3-861B-9DB633674E5D}"/>
              </a:ext>
              <a:ext uri="{C183D7F6-B498-43B3-948B-1728B52AA6E4}">
                <adec:decorative xmlns:adec="http://schemas.microsoft.com/office/drawing/2017/decorative" val="1"/>
              </a:ext>
            </a:extLst>
          </p:cNvPr>
          <p:cNvSpPr/>
          <p:nvPr/>
        </p:nvSpPr>
        <p:spPr>
          <a:xfrm rot="18964140">
            <a:off x="10324476" y="6241"/>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8">
            <a:extLst>
              <a:ext uri="{FF2B5EF4-FFF2-40B4-BE49-F238E27FC236}">
                <a16:creationId xmlns:a16="http://schemas.microsoft.com/office/drawing/2014/main" id="{136C009B-699C-4DBF-B101-F6AD68270862}"/>
              </a:ext>
              <a:ext uri="{C183D7F6-B498-43B3-948B-1728B52AA6E4}">
                <adec:decorative xmlns:adec="http://schemas.microsoft.com/office/drawing/2017/decorative" val="1"/>
              </a:ext>
            </a:extLst>
          </p:cNvPr>
          <p:cNvSpPr/>
          <p:nvPr/>
        </p:nvSpPr>
        <p:spPr>
          <a:xfrm>
            <a:off x="9385356" y="628483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6">
            <a:extLst>
              <a:ext uri="{FF2B5EF4-FFF2-40B4-BE49-F238E27FC236}">
                <a16:creationId xmlns:a16="http://schemas.microsoft.com/office/drawing/2014/main" id="{795888AE-F075-4E75-9FFB-CB7494C90BA6}"/>
              </a:ext>
              <a:ext uri="{C183D7F6-B498-43B3-948B-1728B52AA6E4}">
                <adec:decorative xmlns:adec="http://schemas.microsoft.com/office/drawing/2017/decorative" val="1"/>
              </a:ext>
            </a:extLst>
          </p:cNvPr>
          <p:cNvSpPr/>
          <p:nvPr/>
        </p:nvSpPr>
        <p:spPr>
          <a:xfrm>
            <a:off x="6517578" y="6318211"/>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8">
            <a:extLst>
              <a:ext uri="{FF2B5EF4-FFF2-40B4-BE49-F238E27FC236}">
                <a16:creationId xmlns:a16="http://schemas.microsoft.com/office/drawing/2014/main" id="{60E2BCCC-F114-4990-9DEA-330B570F16E7}"/>
              </a:ext>
              <a:ext uri="{C183D7F6-B498-43B3-948B-1728B52AA6E4}">
                <adec:decorative xmlns:adec="http://schemas.microsoft.com/office/drawing/2017/decorative" val="1"/>
              </a:ext>
            </a:extLst>
          </p:cNvPr>
          <p:cNvSpPr/>
          <p:nvPr/>
        </p:nvSpPr>
        <p:spPr>
          <a:xfrm>
            <a:off x="1148131" y="75673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7696A529-3F5D-4AC5-A3DD-864E59DE254E}"/>
              </a:ext>
            </a:extLst>
          </p:cNvPr>
          <p:cNvSpPr txBox="1"/>
          <p:nvPr/>
        </p:nvSpPr>
        <p:spPr>
          <a:xfrm>
            <a:off x="265435" y="1449509"/>
            <a:ext cx="5602944" cy="3966150"/>
          </a:xfrm>
          <a:prstGeom prst="rect">
            <a:avLst/>
          </a:prstGeom>
          <a:noFill/>
        </p:spPr>
        <p:txBody>
          <a:bodyPr wrap="none" rtlCol="0">
            <a:spAutoFit/>
          </a:bodyPr>
          <a:lstStyle/>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Use case: </a:t>
            </a:r>
            <a:r>
              <a:rPr lang="en-US" sz="1800" b="1" dirty="0">
                <a:solidFill>
                  <a:srgbClr val="2E75B6"/>
                </a:solidFill>
                <a:effectLst/>
                <a:latin typeface="Calibri" panose="020F0502020204030204" pitchFamily="34" charset="0"/>
                <a:ea typeface="Calibri" panose="020F0502020204030204" pitchFamily="34" charset="0"/>
                <a:cs typeface="Calibri" panose="020F0502020204030204" pitchFamily="34" charset="0"/>
              </a:rPr>
              <a:t>Update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ID: </a:t>
            </a:r>
            <a:r>
              <a:rPr lang="en-US"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UC3</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Priority: </a:t>
            </a:r>
            <a:r>
              <a:rPr lang="en-US"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High</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Actor: </a:t>
            </a:r>
            <a:r>
              <a:rPr lang="en-US"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Doctor, Staff, System</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Description:</a:t>
            </a:r>
            <a:endParaRPr lang="en-US" sz="1800" dirty="0">
              <a:solidFill>
                <a:srgbClr val="C00000"/>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Doctor: </a:t>
            </a:r>
            <a:r>
              <a:rPr lang="en-US"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Update or adds absence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Staff: </a:t>
            </a:r>
            <a:r>
              <a:rPr lang="en-US"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Update or adds data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System: </a:t>
            </a:r>
            <a:r>
              <a:rPr lang="en-US"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Update the schedule and the GPA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Trigger: </a:t>
            </a:r>
            <a:r>
              <a:rPr lang="en-US" sz="1800" b="1"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Information of the system needed to be updated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Type: </a:t>
            </a:r>
            <a:r>
              <a:rPr lang="en-US"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External.</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7" name="TextBox 6">
            <a:extLst>
              <a:ext uri="{FF2B5EF4-FFF2-40B4-BE49-F238E27FC236}">
                <a16:creationId xmlns:a16="http://schemas.microsoft.com/office/drawing/2014/main" id="{2C179EBC-6FBE-4E8B-840F-CF741EF4874B}"/>
              </a:ext>
            </a:extLst>
          </p:cNvPr>
          <p:cNvSpPr txBox="1"/>
          <p:nvPr/>
        </p:nvSpPr>
        <p:spPr>
          <a:xfrm>
            <a:off x="6306757" y="1518570"/>
            <a:ext cx="5653022" cy="3959930"/>
          </a:xfrm>
          <a:prstGeom prst="rect">
            <a:avLst/>
          </a:prstGeom>
          <a:noFill/>
        </p:spPr>
        <p:txBody>
          <a:bodyPr wrap="none" rtlCol="0">
            <a:spAutoFit/>
          </a:bodyPr>
          <a:lstStyle/>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Pre-condition: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No updated information need to be update.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Normal case: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 select a specific student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 check if he is not updated already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3. Update specific data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4. Submit.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Post condition: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Data becomes Updated.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Alternative course: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2a. if he is updated already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000000"/>
                </a:solidFill>
                <a:effectLst/>
                <a:latin typeface="Calibri" panose="020F0502020204030204" pitchFamily="34" charset="0"/>
                <a:ea typeface="Calibri" panose="020F0502020204030204" pitchFamily="34" charset="0"/>
              </a:rPr>
              <a:t>1. update another user data </a:t>
            </a:r>
            <a:endParaRPr lang="en-US" dirty="0"/>
          </a:p>
        </p:txBody>
      </p:sp>
    </p:spTree>
    <p:extLst>
      <p:ext uri="{BB962C8B-B14F-4D97-AF65-F5344CB8AC3E}">
        <p14:creationId xmlns:p14="http://schemas.microsoft.com/office/powerpoint/2010/main" val="373522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81">
            <a:extLst>
              <a:ext uri="{FF2B5EF4-FFF2-40B4-BE49-F238E27FC236}">
                <a16:creationId xmlns:a16="http://schemas.microsoft.com/office/drawing/2014/main" id="{69E039D9-1D99-4944-A08C-22A1DDD91450}"/>
              </a:ext>
              <a:ext uri="{C183D7F6-B498-43B3-948B-1728B52AA6E4}">
                <adec:decorative xmlns:adec="http://schemas.microsoft.com/office/drawing/2017/decorative" val="1"/>
              </a:ext>
            </a:extLst>
          </p:cNvPr>
          <p:cNvSpPr/>
          <p:nvPr/>
        </p:nvSpPr>
        <p:spPr>
          <a:xfrm>
            <a:off x="6208600" y="1322642"/>
            <a:ext cx="5849336" cy="4249725"/>
          </a:xfrm>
          <a:prstGeom prst="roundRect">
            <a:avLst>
              <a:gd name="adj" fmla="val 14737"/>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solidFill>
                <a:schemeClr val="tx1"/>
              </a:solidFill>
            </a:endParaRPr>
          </a:p>
        </p:txBody>
      </p:sp>
      <p:sp>
        <p:nvSpPr>
          <p:cNvPr id="21" name="Rounded Rectangle 75">
            <a:extLst>
              <a:ext uri="{FF2B5EF4-FFF2-40B4-BE49-F238E27FC236}">
                <a16:creationId xmlns:a16="http://schemas.microsoft.com/office/drawing/2014/main" id="{AFC3D61B-014A-48DB-AECA-956CCA5A6BE8}"/>
              </a:ext>
              <a:ext uri="{C183D7F6-B498-43B3-948B-1728B52AA6E4}">
                <adec:decorative xmlns:adec="http://schemas.microsoft.com/office/drawing/2017/decorative" val="1"/>
              </a:ext>
            </a:extLst>
          </p:cNvPr>
          <p:cNvSpPr/>
          <p:nvPr/>
        </p:nvSpPr>
        <p:spPr>
          <a:xfrm>
            <a:off x="61346" y="1249610"/>
            <a:ext cx="5922055" cy="4249725"/>
          </a:xfrm>
          <a:prstGeom prst="roundRect">
            <a:avLst>
              <a:gd name="adj" fmla="val 13541"/>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p>
        </p:txBody>
      </p:sp>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18</a:t>
            </a:fld>
            <a:endParaRPr lang="en-US" dirty="0"/>
          </a:p>
        </p:txBody>
      </p:sp>
      <p:sp>
        <p:nvSpPr>
          <p:cNvPr id="16" name="TextBox 15">
            <a:extLst>
              <a:ext uri="{FF2B5EF4-FFF2-40B4-BE49-F238E27FC236}">
                <a16:creationId xmlns:a16="http://schemas.microsoft.com/office/drawing/2014/main" id="{FBBA725D-9064-40B7-883B-1A4C590FB014}"/>
              </a:ext>
            </a:extLst>
          </p:cNvPr>
          <p:cNvSpPr txBox="1"/>
          <p:nvPr/>
        </p:nvSpPr>
        <p:spPr>
          <a:xfrm>
            <a:off x="1463903" y="219838"/>
            <a:ext cx="9264193" cy="615553"/>
          </a:xfrm>
          <a:prstGeom prst="rect">
            <a:avLst/>
          </a:prstGeom>
          <a:noFill/>
        </p:spPr>
        <p:txBody>
          <a:bodyPr wrap="square" lIns="0" tIns="0" rIns="0" bIns="0" rtlCol="0" anchor="ctr">
            <a:spAutoFit/>
          </a:bodyPr>
          <a:lstStyle/>
          <a:p>
            <a:pPr algn="ctr"/>
            <a:r>
              <a:rPr lang="en-US" sz="4000" b="1" dirty="0">
                <a:latin typeface="Century Gothic (Headings)"/>
              </a:rPr>
              <a:t>Use </a:t>
            </a:r>
            <a:r>
              <a:rPr lang="en-US" sz="4000" dirty="0">
                <a:latin typeface="Century Gothic (Headings)"/>
              </a:rPr>
              <a:t>cases:</a:t>
            </a:r>
          </a:p>
        </p:txBody>
      </p:sp>
      <p:sp>
        <p:nvSpPr>
          <p:cNvPr id="50" name="Rounded Rectangle 76">
            <a:extLst>
              <a:ext uri="{FF2B5EF4-FFF2-40B4-BE49-F238E27FC236}">
                <a16:creationId xmlns:a16="http://schemas.microsoft.com/office/drawing/2014/main" id="{B81DB48E-D80C-4DF3-8FE3-3D1E57ED9916}"/>
              </a:ext>
              <a:ext uri="{C183D7F6-B498-43B3-948B-1728B52AA6E4}">
                <adec:decorative xmlns:adec="http://schemas.microsoft.com/office/drawing/2017/decorative" val="1"/>
              </a:ext>
            </a:extLst>
          </p:cNvPr>
          <p:cNvSpPr/>
          <p:nvPr/>
        </p:nvSpPr>
        <p:spPr>
          <a:xfrm>
            <a:off x="9763269" y="219838"/>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ounded Rectangle 77">
            <a:extLst>
              <a:ext uri="{FF2B5EF4-FFF2-40B4-BE49-F238E27FC236}">
                <a16:creationId xmlns:a16="http://schemas.microsoft.com/office/drawing/2014/main" id="{52317BE7-5096-4F75-B0CE-48A116F1678C}"/>
              </a:ext>
              <a:ext uri="{C183D7F6-B498-43B3-948B-1728B52AA6E4}">
                <adec:decorative xmlns:adec="http://schemas.microsoft.com/office/drawing/2017/decorative" val="1"/>
              </a:ext>
            </a:extLst>
          </p:cNvPr>
          <p:cNvSpPr/>
          <p:nvPr/>
        </p:nvSpPr>
        <p:spPr>
          <a:xfrm>
            <a:off x="1644125" y="6201386"/>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ounded Rectangle 78">
            <a:extLst>
              <a:ext uri="{FF2B5EF4-FFF2-40B4-BE49-F238E27FC236}">
                <a16:creationId xmlns:a16="http://schemas.microsoft.com/office/drawing/2014/main" id="{E13B1F0D-A10C-4277-B2C8-21725AD807B7}"/>
              </a:ext>
              <a:ext uri="{C183D7F6-B498-43B3-948B-1728B52AA6E4}">
                <adec:decorative xmlns:adec="http://schemas.microsoft.com/office/drawing/2017/decorative" val="1"/>
              </a:ext>
            </a:extLst>
          </p:cNvPr>
          <p:cNvSpPr/>
          <p:nvPr/>
        </p:nvSpPr>
        <p:spPr>
          <a:xfrm>
            <a:off x="2351968" y="657569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ounded Rectangle 79">
            <a:extLst>
              <a:ext uri="{FF2B5EF4-FFF2-40B4-BE49-F238E27FC236}">
                <a16:creationId xmlns:a16="http://schemas.microsoft.com/office/drawing/2014/main" id="{EF18B0CA-6166-452F-84AC-60A480F37659}"/>
              </a:ext>
              <a:ext uri="{C183D7F6-B498-43B3-948B-1728B52AA6E4}">
                <adec:decorative xmlns:adec="http://schemas.microsoft.com/office/drawing/2017/decorative" val="1"/>
              </a:ext>
            </a:extLst>
          </p:cNvPr>
          <p:cNvSpPr/>
          <p:nvPr/>
        </p:nvSpPr>
        <p:spPr>
          <a:xfrm>
            <a:off x="2423625" y="61737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ounded Rectangle 76">
            <a:extLst>
              <a:ext uri="{FF2B5EF4-FFF2-40B4-BE49-F238E27FC236}">
                <a16:creationId xmlns:a16="http://schemas.microsoft.com/office/drawing/2014/main" id="{ED87C293-672B-45CF-8248-9F37A7EA94FC}"/>
              </a:ext>
              <a:ext uri="{C183D7F6-B498-43B3-948B-1728B52AA6E4}">
                <adec:decorative xmlns:adec="http://schemas.microsoft.com/office/drawing/2017/decorative" val="1"/>
              </a:ext>
            </a:extLst>
          </p:cNvPr>
          <p:cNvSpPr/>
          <p:nvPr/>
        </p:nvSpPr>
        <p:spPr>
          <a:xfrm rot="18964140">
            <a:off x="10216291" y="5514142"/>
            <a:ext cx="1100412" cy="111864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ounded Rectangle 77">
            <a:extLst>
              <a:ext uri="{FF2B5EF4-FFF2-40B4-BE49-F238E27FC236}">
                <a16:creationId xmlns:a16="http://schemas.microsoft.com/office/drawing/2014/main" id="{F96BDA48-0949-46D8-9C08-8DE153D7B157}"/>
              </a:ext>
              <a:ext uri="{C183D7F6-B498-43B3-948B-1728B52AA6E4}">
                <adec:decorative xmlns:adec="http://schemas.microsoft.com/office/drawing/2017/decorative" val="1"/>
              </a:ext>
            </a:extLst>
          </p:cNvPr>
          <p:cNvSpPr/>
          <p:nvPr/>
        </p:nvSpPr>
        <p:spPr>
          <a:xfrm rot="18964140">
            <a:off x="5997070" y="6013492"/>
            <a:ext cx="516550" cy="520613"/>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ounded Rectangle 78">
            <a:extLst>
              <a:ext uri="{FF2B5EF4-FFF2-40B4-BE49-F238E27FC236}">
                <a16:creationId xmlns:a16="http://schemas.microsoft.com/office/drawing/2014/main" id="{EAB68D9B-666D-4005-9DE7-E031BDA6C4F2}"/>
              </a:ext>
              <a:ext uri="{C183D7F6-B498-43B3-948B-1728B52AA6E4}">
                <adec:decorative xmlns:adec="http://schemas.microsoft.com/office/drawing/2017/decorative" val="1"/>
              </a:ext>
            </a:extLst>
          </p:cNvPr>
          <p:cNvSpPr/>
          <p:nvPr/>
        </p:nvSpPr>
        <p:spPr>
          <a:xfrm rot="18964140">
            <a:off x="3488759" y="120733"/>
            <a:ext cx="501618" cy="50556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ounded Rectangle 79">
            <a:extLst>
              <a:ext uri="{FF2B5EF4-FFF2-40B4-BE49-F238E27FC236}">
                <a16:creationId xmlns:a16="http://schemas.microsoft.com/office/drawing/2014/main" id="{C15A3548-0434-40D3-861B-9DB633674E5D}"/>
              </a:ext>
              <a:ext uri="{C183D7F6-B498-43B3-948B-1728B52AA6E4}">
                <adec:decorative xmlns:adec="http://schemas.microsoft.com/office/drawing/2017/decorative" val="1"/>
              </a:ext>
            </a:extLst>
          </p:cNvPr>
          <p:cNvSpPr/>
          <p:nvPr/>
        </p:nvSpPr>
        <p:spPr>
          <a:xfrm rot="18964140">
            <a:off x="10324476" y="6241"/>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8">
            <a:extLst>
              <a:ext uri="{FF2B5EF4-FFF2-40B4-BE49-F238E27FC236}">
                <a16:creationId xmlns:a16="http://schemas.microsoft.com/office/drawing/2014/main" id="{136C009B-699C-4DBF-B101-F6AD68270862}"/>
              </a:ext>
              <a:ext uri="{C183D7F6-B498-43B3-948B-1728B52AA6E4}">
                <adec:decorative xmlns:adec="http://schemas.microsoft.com/office/drawing/2017/decorative" val="1"/>
              </a:ext>
            </a:extLst>
          </p:cNvPr>
          <p:cNvSpPr/>
          <p:nvPr/>
        </p:nvSpPr>
        <p:spPr>
          <a:xfrm>
            <a:off x="9385356" y="628483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6">
            <a:extLst>
              <a:ext uri="{FF2B5EF4-FFF2-40B4-BE49-F238E27FC236}">
                <a16:creationId xmlns:a16="http://schemas.microsoft.com/office/drawing/2014/main" id="{795888AE-F075-4E75-9FFB-CB7494C90BA6}"/>
              </a:ext>
              <a:ext uri="{C183D7F6-B498-43B3-948B-1728B52AA6E4}">
                <adec:decorative xmlns:adec="http://schemas.microsoft.com/office/drawing/2017/decorative" val="1"/>
              </a:ext>
            </a:extLst>
          </p:cNvPr>
          <p:cNvSpPr/>
          <p:nvPr/>
        </p:nvSpPr>
        <p:spPr>
          <a:xfrm>
            <a:off x="6517578" y="6318211"/>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8">
            <a:extLst>
              <a:ext uri="{FF2B5EF4-FFF2-40B4-BE49-F238E27FC236}">
                <a16:creationId xmlns:a16="http://schemas.microsoft.com/office/drawing/2014/main" id="{60E2BCCC-F114-4990-9DEA-330B570F16E7}"/>
              </a:ext>
              <a:ext uri="{C183D7F6-B498-43B3-948B-1728B52AA6E4}">
                <adec:decorative xmlns:adec="http://schemas.microsoft.com/office/drawing/2017/decorative" val="1"/>
              </a:ext>
            </a:extLst>
          </p:cNvPr>
          <p:cNvSpPr/>
          <p:nvPr/>
        </p:nvSpPr>
        <p:spPr>
          <a:xfrm>
            <a:off x="1148131" y="75673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7696A529-3F5D-4AC5-A3DD-864E59DE254E}"/>
              </a:ext>
            </a:extLst>
          </p:cNvPr>
          <p:cNvSpPr txBox="1"/>
          <p:nvPr/>
        </p:nvSpPr>
        <p:spPr>
          <a:xfrm>
            <a:off x="286774" y="1529961"/>
            <a:ext cx="4791696" cy="3772379"/>
          </a:xfrm>
          <a:prstGeom prst="rect">
            <a:avLst/>
          </a:prstGeom>
          <a:noFill/>
        </p:spPr>
        <p:txBody>
          <a:bodyPr wrap="none" rtlCol="0">
            <a:spAutoFit/>
          </a:bodyPr>
          <a:lstStyle/>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Use case:  </a:t>
            </a:r>
            <a:r>
              <a:rPr lang="en-US" sz="1800" b="1"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Select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ID:</a:t>
            </a:r>
            <a:r>
              <a:rPr lang="en-US" sz="1800" dirty="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 UC4</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Priority:</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High</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Actor: </a:t>
            </a:r>
            <a:r>
              <a:rPr lang="en-US"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student</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Description: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dirty="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The student select the courses allowed for him</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Trigger</a:t>
            </a:r>
            <a:r>
              <a:rPr lang="en-US" sz="1800" dirty="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  The student is successful in the subjects </a:t>
            </a:r>
          </a:p>
          <a:p>
            <a:pPr marL="0" marR="0">
              <a:lnSpc>
                <a:spcPct val="107000"/>
              </a:lnSpc>
              <a:spcBef>
                <a:spcPts val="0"/>
              </a:spcBef>
              <a:spcAft>
                <a:spcPts val="1000"/>
              </a:spcAft>
            </a:pPr>
            <a:r>
              <a:rPr lang="en-US" sz="1800" dirty="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related to the new courses  </a:t>
            </a:r>
          </a:p>
          <a:p>
            <a:pPr>
              <a:lnSpc>
                <a:spcPct val="107000"/>
              </a:lnSpc>
              <a:spcAft>
                <a:spcPts val="1000"/>
              </a:spcAft>
            </a:pPr>
            <a:r>
              <a:rPr lang="en-US" sz="1800"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Type: </a:t>
            </a:r>
            <a:r>
              <a:rPr lang="en-US" sz="18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External</a:t>
            </a:r>
            <a:endParaRPr lang="en-US" sz="18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7" name="TextBox 6">
            <a:extLst>
              <a:ext uri="{FF2B5EF4-FFF2-40B4-BE49-F238E27FC236}">
                <a16:creationId xmlns:a16="http://schemas.microsoft.com/office/drawing/2014/main" id="{2C179EBC-6FBE-4E8B-840F-CF741EF4874B}"/>
              </a:ext>
            </a:extLst>
          </p:cNvPr>
          <p:cNvSpPr txBox="1"/>
          <p:nvPr/>
        </p:nvSpPr>
        <p:spPr>
          <a:xfrm>
            <a:off x="6565678" y="1532664"/>
            <a:ext cx="4729115" cy="3259418"/>
          </a:xfrm>
          <a:prstGeom prst="rect">
            <a:avLst/>
          </a:prstGeom>
          <a:noFill/>
        </p:spPr>
        <p:txBody>
          <a:bodyPr wrap="none" rtlCol="0">
            <a:spAutoFit/>
          </a:bodyPr>
          <a:lstStyle/>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Pre-condition: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system displays</a:t>
            </a:r>
          </a:p>
          <a:p>
            <a:pPr marL="0" marR="0">
              <a:lnSpc>
                <a:spcPct val="107000"/>
              </a:lnSpc>
              <a:spcBef>
                <a:spcPts val="0"/>
              </a:spcBef>
              <a:spcAft>
                <a:spcPts val="10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the courses allowed for it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Normal case:</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Student chooses </a:t>
            </a:r>
          </a:p>
          <a:p>
            <a:pPr marL="0" marR="0">
              <a:lnSpc>
                <a:spcPct val="107000"/>
              </a:lnSpc>
              <a:spcBef>
                <a:spcPts val="0"/>
              </a:spcBef>
              <a:spcAft>
                <a:spcPts val="1000"/>
              </a:spcAft>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select the courses allowed for him</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800" b="1" dirty="0">
                <a:solidFill>
                  <a:srgbClr val="C00000"/>
                </a:solidFill>
                <a:effectLst/>
                <a:latin typeface="Calibri" panose="020F0502020204030204" pitchFamily="34" charset="0"/>
                <a:ea typeface="Times New Roman" panose="02020603050405020304" pitchFamily="18" charset="0"/>
                <a:cs typeface="Calibri" panose="020F0502020204030204" pitchFamily="34" charset="0"/>
              </a:rPr>
              <a:t>Post condition:</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student is allowed to </a:t>
            </a:r>
          </a:p>
          <a:p>
            <a:pPr marL="0" marR="0">
              <a:lnSpc>
                <a:spcPct val="107000"/>
              </a:lnSpc>
              <a:spcBef>
                <a:spcPts val="0"/>
              </a:spcBef>
              <a:spcAft>
                <a:spcPts val="0"/>
              </a:spcAft>
            </a:pPr>
            <a:endPar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study these courses and take their exams</a:t>
            </a:r>
          </a:p>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1000"/>
              </a:spcAft>
            </a:pPr>
            <a:r>
              <a:rPr lang="en-US" sz="1800" b="1" dirty="0">
                <a:solidFill>
                  <a:srgbClr val="C00000"/>
                </a:solidFill>
                <a:effectLst/>
                <a:latin typeface="Calibri" panose="020F0502020204030204" pitchFamily="34" charset="0"/>
                <a:ea typeface="Calibri" panose="020F0502020204030204" pitchFamily="34" charset="0"/>
                <a:cs typeface="Calibri" panose="020F0502020204030204" pitchFamily="34" charset="0"/>
              </a:rPr>
              <a:t>Risks: </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student has already selected 18 hours</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56368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81">
            <a:extLst>
              <a:ext uri="{FF2B5EF4-FFF2-40B4-BE49-F238E27FC236}">
                <a16:creationId xmlns:a16="http://schemas.microsoft.com/office/drawing/2014/main" id="{69E039D9-1D99-4944-A08C-22A1DDD91450}"/>
              </a:ext>
              <a:ext uri="{C183D7F6-B498-43B3-948B-1728B52AA6E4}">
                <adec:decorative xmlns:adec="http://schemas.microsoft.com/office/drawing/2017/decorative" val="1"/>
              </a:ext>
            </a:extLst>
          </p:cNvPr>
          <p:cNvSpPr/>
          <p:nvPr/>
        </p:nvSpPr>
        <p:spPr>
          <a:xfrm>
            <a:off x="6208601" y="1242360"/>
            <a:ext cx="5849336" cy="4249725"/>
          </a:xfrm>
          <a:prstGeom prst="roundRect">
            <a:avLst>
              <a:gd name="adj" fmla="val 14737"/>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solidFill>
                <a:schemeClr val="tx1"/>
              </a:solidFill>
            </a:endParaRPr>
          </a:p>
        </p:txBody>
      </p:sp>
      <p:sp>
        <p:nvSpPr>
          <p:cNvPr id="21" name="Rounded Rectangle 75">
            <a:extLst>
              <a:ext uri="{FF2B5EF4-FFF2-40B4-BE49-F238E27FC236}">
                <a16:creationId xmlns:a16="http://schemas.microsoft.com/office/drawing/2014/main" id="{AFC3D61B-014A-48DB-AECA-956CCA5A6BE8}"/>
              </a:ext>
              <a:ext uri="{C183D7F6-B498-43B3-948B-1728B52AA6E4}">
                <adec:decorative xmlns:adec="http://schemas.microsoft.com/office/drawing/2017/decorative" val="1"/>
              </a:ext>
            </a:extLst>
          </p:cNvPr>
          <p:cNvSpPr/>
          <p:nvPr/>
        </p:nvSpPr>
        <p:spPr>
          <a:xfrm>
            <a:off x="61346" y="1249610"/>
            <a:ext cx="5922055" cy="4249725"/>
          </a:xfrm>
          <a:prstGeom prst="roundRect">
            <a:avLst>
              <a:gd name="adj" fmla="val 13541"/>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p>
        </p:txBody>
      </p:sp>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19</a:t>
            </a:fld>
            <a:endParaRPr lang="en-US" dirty="0"/>
          </a:p>
        </p:txBody>
      </p:sp>
      <p:sp>
        <p:nvSpPr>
          <p:cNvPr id="16" name="TextBox 15">
            <a:extLst>
              <a:ext uri="{FF2B5EF4-FFF2-40B4-BE49-F238E27FC236}">
                <a16:creationId xmlns:a16="http://schemas.microsoft.com/office/drawing/2014/main" id="{FBBA725D-9064-40B7-883B-1A4C590FB014}"/>
              </a:ext>
            </a:extLst>
          </p:cNvPr>
          <p:cNvSpPr txBox="1"/>
          <p:nvPr/>
        </p:nvSpPr>
        <p:spPr>
          <a:xfrm>
            <a:off x="1502304" y="193474"/>
            <a:ext cx="9264193" cy="615553"/>
          </a:xfrm>
          <a:prstGeom prst="rect">
            <a:avLst/>
          </a:prstGeom>
          <a:noFill/>
        </p:spPr>
        <p:txBody>
          <a:bodyPr wrap="square" lIns="0" tIns="0" rIns="0" bIns="0" rtlCol="0" anchor="ctr">
            <a:spAutoFit/>
          </a:bodyPr>
          <a:lstStyle/>
          <a:p>
            <a:pPr algn="ctr"/>
            <a:r>
              <a:rPr lang="en-US" sz="4000" b="1" dirty="0">
                <a:latin typeface="Century Gothic (Headings)"/>
              </a:rPr>
              <a:t>Use </a:t>
            </a:r>
            <a:r>
              <a:rPr lang="en-US" sz="4000" dirty="0">
                <a:latin typeface="Century Gothic (Headings)"/>
              </a:rPr>
              <a:t>cases:</a:t>
            </a:r>
          </a:p>
        </p:txBody>
      </p:sp>
      <p:sp>
        <p:nvSpPr>
          <p:cNvPr id="50" name="Rounded Rectangle 76">
            <a:extLst>
              <a:ext uri="{FF2B5EF4-FFF2-40B4-BE49-F238E27FC236}">
                <a16:creationId xmlns:a16="http://schemas.microsoft.com/office/drawing/2014/main" id="{B81DB48E-D80C-4DF3-8FE3-3D1E57ED9916}"/>
              </a:ext>
              <a:ext uri="{C183D7F6-B498-43B3-948B-1728B52AA6E4}">
                <adec:decorative xmlns:adec="http://schemas.microsoft.com/office/drawing/2017/decorative" val="1"/>
              </a:ext>
            </a:extLst>
          </p:cNvPr>
          <p:cNvSpPr/>
          <p:nvPr/>
        </p:nvSpPr>
        <p:spPr>
          <a:xfrm>
            <a:off x="9763269" y="219838"/>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ounded Rectangle 77">
            <a:extLst>
              <a:ext uri="{FF2B5EF4-FFF2-40B4-BE49-F238E27FC236}">
                <a16:creationId xmlns:a16="http://schemas.microsoft.com/office/drawing/2014/main" id="{52317BE7-5096-4F75-B0CE-48A116F1678C}"/>
              </a:ext>
              <a:ext uri="{C183D7F6-B498-43B3-948B-1728B52AA6E4}">
                <adec:decorative xmlns:adec="http://schemas.microsoft.com/office/drawing/2017/decorative" val="1"/>
              </a:ext>
            </a:extLst>
          </p:cNvPr>
          <p:cNvSpPr/>
          <p:nvPr/>
        </p:nvSpPr>
        <p:spPr>
          <a:xfrm>
            <a:off x="1644125" y="6201386"/>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ounded Rectangle 78">
            <a:extLst>
              <a:ext uri="{FF2B5EF4-FFF2-40B4-BE49-F238E27FC236}">
                <a16:creationId xmlns:a16="http://schemas.microsoft.com/office/drawing/2014/main" id="{E13B1F0D-A10C-4277-B2C8-21725AD807B7}"/>
              </a:ext>
              <a:ext uri="{C183D7F6-B498-43B3-948B-1728B52AA6E4}">
                <adec:decorative xmlns:adec="http://schemas.microsoft.com/office/drawing/2017/decorative" val="1"/>
              </a:ext>
            </a:extLst>
          </p:cNvPr>
          <p:cNvSpPr/>
          <p:nvPr/>
        </p:nvSpPr>
        <p:spPr>
          <a:xfrm>
            <a:off x="2351968" y="657569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ounded Rectangle 79">
            <a:extLst>
              <a:ext uri="{FF2B5EF4-FFF2-40B4-BE49-F238E27FC236}">
                <a16:creationId xmlns:a16="http://schemas.microsoft.com/office/drawing/2014/main" id="{EF18B0CA-6166-452F-84AC-60A480F37659}"/>
              </a:ext>
              <a:ext uri="{C183D7F6-B498-43B3-948B-1728B52AA6E4}">
                <adec:decorative xmlns:adec="http://schemas.microsoft.com/office/drawing/2017/decorative" val="1"/>
              </a:ext>
            </a:extLst>
          </p:cNvPr>
          <p:cNvSpPr/>
          <p:nvPr/>
        </p:nvSpPr>
        <p:spPr>
          <a:xfrm>
            <a:off x="2423625" y="61737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ounded Rectangle 76">
            <a:extLst>
              <a:ext uri="{FF2B5EF4-FFF2-40B4-BE49-F238E27FC236}">
                <a16:creationId xmlns:a16="http://schemas.microsoft.com/office/drawing/2014/main" id="{ED87C293-672B-45CF-8248-9F37A7EA94FC}"/>
              </a:ext>
              <a:ext uri="{C183D7F6-B498-43B3-948B-1728B52AA6E4}">
                <adec:decorative xmlns:adec="http://schemas.microsoft.com/office/drawing/2017/decorative" val="1"/>
              </a:ext>
            </a:extLst>
          </p:cNvPr>
          <p:cNvSpPr/>
          <p:nvPr/>
        </p:nvSpPr>
        <p:spPr>
          <a:xfrm rot="18964140">
            <a:off x="10216291" y="5514142"/>
            <a:ext cx="1100412" cy="111864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ounded Rectangle 77">
            <a:extLst>
              <a:ext uri="{FF2B5EF4-FFF2-40B4-BE49-F238E27FC236}">
                <a16:creationId xmlns:a16="http://schemas.microsoft.com/office/drawing/2014/main" id="{F96BDA48-0949-46D8-9C08-8DE153D7B157}"/>
              </a:ext>
              <a:ext uri="{C183D7F6-B498-43B3-948B-1728B52AA6E4}">
                <adec:decorative xmlns:adec="http://schemas.microsoft.com/office/drawing/2017/decorative" val="1"/>
              </a:ext>
            </a:extLst>
          </p:cNvPr>
          <p:cNvSpPr/>
          <p:nvPr/>
        </p:nvSpPr>
        <p:spPr>
          <a:xfrm rot="18964140">
            <a:off x="5997070" y="6013492"/>
            <a:ext cx="516550" cy="520613"/>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ounded Rectangle 78">
            <a:extLst>
              <a:ext uri="{FF2B5EF4-FFF2-40B4-BE49-F238E27FC236}">
                <a16:creationId xmlns:a16="http://schemas.microsoft.com/office/drawing/2014/main" id="{EAB68D9B-666D-4005-9DE7-E031BDA6C4F2}"/>
              </a:ext>
              <a:ext uri="{C183D7F6-B498-43B3-948B-1728B52AA6E4}">
                <adec:decorative xmlns:adec="http://schemas.microsoft.com/office/drawing/2017/decorative" val="1"/>
              </a:ext>
            </a:extLst>
          </p:cNvPr>
          <p:cNvSpPr/>
          <p:nvPr/>
        </p:nvSpPr>
        <p:spPr>
          <a:xfrm rot="18964140">
            <a:off x="3488759" y="120733"/>
            <a:ext cx="501618" cy="50556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ounded Rectangle 79">
            <a:extLst>
              <a:ext uri="{FF2B5EF4-FFF2-40B4-BE49-F238E27FC236}">
                <a16:creationId xmlns:a16="http://schemas.microsoft.com/office/drawing/2014/main" id="{C15A3548-0434-40D3-861B-9DB633674E5D}"/>
              </a:ext>
              <a:ext uri="{C183D7F6-B498-43B3-948B-1728B52AA6E4}">
                <adec:decorative xmlns:adec="http://schemas.microsoft.com/office/drawing/2017/decorative" val="1"/>
              </a:ext>
            </a:extLst>
          </p:cNvPr>
          <p:cNvSpPr/>
          <p:nvPr/>
        </p:nvSpPr>
        <p:spPr>
          <a:xfrm rot="18964140">
            <a:off x="10324476" y="6241"/>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8">
            <a:extLst>
              <a:ext uri="{FF2B5EF4-FFF2-40B4-BE49-F238E27FC236}">
                <a16:creationId xmlns:a16="http://schemas.microsoft.com/office/drawing/2014/main" id="{136C009B-699C-4DBF-B101-F6AD68270862}"/>
              </a:ext>
              <a:ext uri="{C183D7F6-B498-43B3-948B-1728B52AA6E4}">
                <adec:decorative xmlns:adec="http://schemas.microsoft.com/office/drawing/2017/decorative" val="1"/>
              </a:ext>
            </a:extLst>
          </p:cNvPr>
          <p:cNvSpPr/>
          <p:nvPr/>
        </p:nvSpPr>
        <p:spPr>
          <a:xfrm>
            <a:off x="9385356" y="628483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6">
            <a:extLst>
              <a:ext uri="{FF2B5EF4-FFF2-40B4-BE49-F238E27FC236}">
                <a16:creationId xmlns:a16="http://schemas.microsoft.com/office/drawing/2014/main" id="{795888AE-F075-4E75-9FFB-CB7494C90BA6}"/>
              </a:ext>
              <a:ext uri="{C183D7F6-B498-43B3-948B-1728B52AA6E4}">
                <adec:decorative xmlns:adec="http://schemas.microsoft.com/office/drawing/2017/decorative" val="1"/>
              </a:ext>
            </a:extLst>
          </p:cNvPr>
          <p:cNvSpPr/>
          <p:nvPr/>
        </p:nvSpPr>
        <p:spPr>
          <a:xfrm>
            <a:off x="6517578" y="6318211"/>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8">
            <a:extLst>
              <a:ext uri="{FF2B5EF4-FFF2-40B4-BE49-F238E27FC236}">
                <a16:creationId xmlns:a16="http://schemas.microsoft.com/office/drawing/2014/main" id="{60E2BCCC-F114-4990-9DEA-330B570F16E7}"/>
              </a:ext>
              <a:ext uri="{C183D7F6-B498-43B3-948B-1728B52AA6E4}">
                <adec:decorative xmlns:adec="http://schemas.microsoft.com/office/drawing/2017/decorative" val="1"/>
              </a:ext>
            </a:extLst>
          </p:cNvPr>
          <p:cNvSpPr/>
          <p:nvPr/>
        </p:nvSpPr>
        <p:spPr>
          <a:xfrm>
            <a:off x="1148131" y="75673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7696A529-3F5D-4AC5-A3DD-864E59DE254E}"/>
              </a:ext>
            </a:extLst>
          </p:cNvPr>
          <p:cNvSpPr txBox="1"/>
          <p:nvPr/>
        </p:nvSpPr>
        <p:spPr>
          <a:xfrm>
            <a:off x="292100" y="1289203"/>
            <a:ext cx="4372094" cy="4202882"/>
          </a:xfrm>
          <a:prstGeom prst="rect">
            <a:avLst/>
          </a:prstGeom>
          <a:noFill/>
        </p:spPr>
        <p:txBody>
          <a:bodyPr wrap="none" rtlCol="0">
            <a:spAutoFit/>
          </a:bodyPr>
          <a:lstStyle/>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Use case: </a:t>
            </a:r>
            <a:r>
              <a:rPr lang="en-US" sz="1800" b="1" dirty="0">
                <a:solidFill>
                  <a:schemeClr val="accent4">
                    <a:lumMod val="75000"/>
                  </a:schemeClr>
                </a:solidFill>
                <a:effectLst/>
                <a:latin typeface="Calibri" panose="020F0502020204030204" pitchFamily="34" charset="0"/>
                <a:ea typeface="Times New Roman" panose="02020603050405020304" pitchFamily="18" charset="0"/>
              </a:rPr>
              <a:t>Query</a:t>
            </a:r>
            <a:endParaRPr lang="en-US" sz="1800" b="1" dirty="0">
              <a:solidFill>
                <a:schemeClr val="accent4">
                  <a:lumMod val="75000"/>
                </a:schemeClr>
              </a:solidFill>
              <a:effectLst/>
              <a:latin typeface="Times New Roman" panose="02020603050405020304" pitchFamily="18" charset="0"/>
              <a:ea typeface="Times New Roman" panose="02020603050405020304" pitchFamily="18" charset="0"/>
            </a:endParaRPr>
          </a:p>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ID: </a:t>
            </a:r>
            <a:r>
              <a:rPr lang="en-US" sz="1800" dirty="0">
                <a:solidFill>
                  <a:srgbClr val="FFFFFF"/>
                </a:solidFill>
                <a:effectLst/>
                <a:latin typeface="Calibri" panose="020F0502020204030204" pitchFamily="34" charset="0"/>
                <a:ea typeface="Times New Roman" panose="02020603050405020304" pitchFamily="18" charset="0"/>
              </a:rPr>
              <a:t>UC6</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Priority: </a:t>
            </a:r>
            <a:r>
              <a:rPr lang="en-US" sz="1800" dirty="0">
                <a:solidFill>
                  <a:srgbClr val="FFFFFF"/>
                </a:solidFill>
                <a:effectLst/>
                <a:latin typeface="Calibri" panose="020F0502020204030204" pitchFamily="34" charset="0"/>
                <a:ea typeface="Times New Roman" panose="02020603050405020304" pitchFamily="18" charset="0"/>
              </a:rPr>
              <a:t>medium</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Actor: </a:t>
            </a:r>
            <a:r>
              <a:rPr lang="en-US" sz="1800" dirty="0">
                <a:solidFill>
                  <a:srgbClr val="FFFFFF"/>
                </a:solidFill>
                <a:effectLst/>
                <a:latin typeface="Calibri" panose="020F0502020204030204" pitchFamily="34" charset="0"/>
                <a:ea typeface="Times New Roman" panose="02020603050405020304" pitchFamily="18" charset="0"/>
              </a:rPr>
              <a:t>Staff</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Description: </a:t>
            </a:r>
            <a:r>
              <a:rPr lang="en-US" sz="1800" dirty="0">
                <a:solidFill>
                  <a:srgbClr val="FFFFFF"/>
                </a:solidFill>
                <a:effectLst/>
                <a:latin typeface="Calibri" panose="020F0502020204030204" pitchFamily="34" charset="0"/>
                <a:ea typeface="Times New Roman" panose="02020603050405020304" pitchFamily="18" charset="0"/>
              </a:rPr>
              <a:t>Staff He wants to inquire about </a:t>
            </a:r>
          </a:p>
          <a:p>
            <a:pPr marL="0" marR="0">
              <a:lnSpc>
                <a:spcPct val="150000"/>
              </a:lnSpc>
            </a:pPr>
            <a:r>
              <a:rPr lang="en-US" sz="1800" dirty="0">
                <a:solidFill>
                  <a:srgbClr val="FFFFFF"/>
                </a:solidFill>
                <a:effectLst/>
                <a:latin typeface="Calibri" panose="020F0502020204030204" pitchFamily="34" charset="0"/>
                <a:ea typeface="Times New Roman" panose="02020603050405020304" pitchFamily="18" charset="0"/>
              </a:rPr>
              <a:t>specific information about the student</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Trigger: </a:t>
            </a:r>
            <a:r>
              <a:rPr lang="en-US" sz="1800" dirty="0">
                <a:solidFill>
                  <a:srgbClr val="FFFFFF"/>
                </a:solidFill>
                <a:effectLst/>
                <a:latin typeface="Calibri" panose="020F0502020204030204" pitchFamily="34" charset="0"/>
                <a:ea typeface="Times New Roman" panose="02020603050405020304" pitchFamily="18" charset="0"/>
              </a:rPr>
              <a:t>You have a question or order</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Type: </a:t>
            </a:r>
            <a:r>
              <a:rPr lang="en-US" sz="1800" dirty="0">
                <a:solidFill>
                  <a:srgbClr val="FFFFFF"/>
                </a:solidFill>
                <a:effectLst/>
                <a:latin typeface="Calibri" panose="020F0502020204030204" pitchFamily="34" charset="0"/>
                <a:ea typeface="Times New Roman" panose="02020603050405020304" pitchFamily="18" charset="0"/>
              </a:rPr>
              <a:t>External.</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Pre-condition: </a:t>
            </a:r>
            <a:r>
              <a:rPr lang="en-US" sz="1800" dirty="0">
                <a:solidFill>
                  <a:srgbClr val="FFFFFF"/>
                </a:solidFill>
                <a:effectLst/>
                <a:latin typeface="Calibri" panose="020F0502020204030204" pitchFamily="34" charset="0"/>
                <a:ea typeface="Times New Roman" panose="02020603050405020304" pitchFamily="18" charset="0"/>
              </a:rPr>
              <a:t>You have a question or </a:t>
            </a:r>
          </a:p>
          <a:p>
            <a:pPr marL="0" marR="0">
              <a:lnSpc>
                <a:spcPct val="150000"/>
              </a:lnSpc>
            </a:pPr>
            <a:r>
              <a:rPr lang="en-US" sz="1800" dirty="0">
                <a:solidFill>
                  <a:srgbClr val="FFFFFF"/>
                </a:solidFill>
                <a:effectLst/>
                <a:latin typeface="Calibri" panose="020F0502020204030204" pitchFamily="34" charset="0"/>
                <a:ea typeface="Times New Roman" panose="02020603050405020304" pitchFamily="18" charset="0"/>
              </a:rPr>
              <a:t>the director sent an order to the staff</a:t>
            </a:r>
            <a:endParaRPr lang="en-US" sz="1800"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2C179EBC-6FBE-4E8B-840F-CF741EF4874B}"/>
              </a:ext>
            </a:extLst>
          </p:cNvPr>
          <p:cNvSpPr txBox="1"/>
          <p:nvPr/>
        </p:nvSpPr>
        <p:spPr>
          <a:xfrm>
            <a:off x="6560016" y="1242360"/>
            <a:ext cx="3655873" cy="4202882"/>
          </a:xfrm>
          <a:prstGeom prst="rect">
            <a:avLst/>
          </a:prstGeom>
          <a:noFill/>
        </p:spPr>
        <p:txBody>
          <a:bodyPr wrap="none" rtlCol="0">
            <a:spAutoFit/>
          </a:bodyPr>
          <a:lstStyle/>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Normal case:</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dirty="0">
                <a:solidFill>
                  <a:srgbClr val="000000"/>
                </a:solidFill>
                <a:effectLst/>
                <a:latin typeface="Calibri" panose="020F0502020204030204" pitchFamily="34" charset="0"/>
                <a:ea typeface="Times New Roman" panose="02020603050405020304" pitchFamily="18" charset="0"/>
              </a:rPr>
              <a:t>1. wants to know or take an order</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dirty="0">
                <a:solidFill>
                  <a:srgbClr val="000000"/>
                </a:solidFill>
                <a:effectLst/>
                <a:latin typeface="Calibri" panose="020F0502020204030204" pitchFamily="34" charset="0"/>
                <a:ea typeface="Times New Roman" panose="02020603050405020304" pitchFamily="18" charset="0"/>
              </a:rPr>
              <a:t>2. select data</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dirty="0">
                <a:solidFill>
                  <a:srgbClr val="000000"/>
                </a:solidFill>
                <a:effectLst/>
                <a:latin typeface="Calibri" panose="020F0502020204030204" pitchFamily="34" charset="0"/>
                <a:ea typeface="Times New Roman" panose="02020603050405020304" pitchFamily="18" charset="0"/>
              </a:rPr>
              <a:t>3.  make Query</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dirty="0">
                <a:solidFill>
                  <a:srgbClr val="000000"/>
                </a:solidFill>
                <a:effectLst/>
                <a:latin typeface="Calibri" panose="020F0502020204030204" pitchFamily="34" charset="0"/>
                <a:ea typeface="Times New Roman" panose="02020603050405020304" pitchFamily="18" charset="0"/>
              </a:rPr>
              <a:t>4. get result</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dirty="0">
                <a:solidFill>
                  <a:srgbClr val="000000"/>
                </a:solidFill>
                <a:effectLst/>
                <a:latin typeface="Calibri" panose="020F0502020204030204" pitchFamily="34" charset="0"/>
                <a:ea typeface="Times New Roman" panose="02020603050405020304" pitchFamily="18" charset="0"/>
              </a:rPr>
              <a:t>5. give result to director</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Post condition</a:t>
            </a:r>
            <a:r>
              <a:rPr lang="en-US" sz="1800" dirty="0">
                <a:solidFill>
                  <a:srgbClr val="000000"/>
                </a:solidFill>
                <a:effectLst/>
                <a:latin typeface="Calibri" panose="020F0502020204030204" pitchFamily="34" charset="0"/>
                <a:ea typeface="Times New Roman" panose="02020603050405020304" pitchFamily="18" charset="0"/>
              </a:rPr>
              <a:t>: get result.</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b="1" dirty="0">
                <a:solidFill>
                  <a:srgbClr val="C00000"/>
                </a:solidFill>
                <a:effectLst/>
                <a:latin typeface="Calibri" panose="020F0502020204030204" pitchFamily="34" charset="0"/>
                <a:ea typeface="Times New Roman" panose="02020603050405020304" pitchFamily="18" charset="0"/>
              </a:rPr>
              <a:t>Alternative course:</a:t>
            </a:r>
            <a:endParaRPr lang="en-US" sz="1800" dirty="0">
              <a:effectLst/>
              <a:latin typeface="Times New Roman" panose="02020603050405020304" pitchFamily="18" charset="0"/>
              <a:ea typeface="Times New Roman" panose="02020603050405020304" pitchFamily="18" charset="0"/>
            </a:endParaRPr>
          </a:p>
          <a:p>
            <a:pPr marL="0" marR="0">
              <a:lnSpc>
                <a:spcPct val="150000"/>
              </a:lnSpc>
            </a:pPr>
            <a:r>
              <a:rPr lang="en-US" sz="1800" dirty="0">
                <a:solidFill>
                  <a:srgbClr val="000000"/>
                </a:solidFill>
                <a:effectLst/>
                <a:latin typeface="Calibri" panose="020F0502020204030204" pitchFamily="34" charset="0"/>
                <a:ea typeface="Times New Roman" panose="02020603050405020304" pitchFamily="18" charset="0"/>
              </a:rPr>
              <a:t>5a. if Query doesn't help the director</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1000"/>
              </a:spcAft>
            </a:pPr>
            <a:r>
              <a:rPr lang="en-US" sz="1800" dirty="0">
                <a:solidFill>
                  <a:srgbClr val="000000"/>
                </a:solidFill>
                <a:effectLst/>
                <a:latin typeface="Calibri" panose="020F0502020204030204" pitchFamily="34" charset="0"/>
                <a:ea typeface="Times New Roman" panose="02020603050405020304" pitchFamily="18" charset="0"/>
              </a:rPr>
              <a:t>1.try another Query</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0864742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Top Corners Rounded 56">
            <a:extLst>
              <a:ext uri="{FF2B5EF4-FFF2-40B4-BE49-F238E27FC236}">
                <a16:creationId xmlns:a16="http://schemas.microsoft.com/office/drawing/2014/main" id="{F141CBEA-C3E5-4AB3-BF28-877AB763497B}"/>
              </a:ext>
              <a:ext uri="{C183D7F6-B498-43B3-948B-1728B52AA6E4}">
                <adec:decorative xmlns:adec="http://schemas.microsoft.com/office/drawing/2017/decorative" val="1"/>
              </a:ext>
            </a:extLst>
          </p:cNvPr>
          <p:cNvSpPr/>
          <p:nvPr/>
        </p:nvSpPr>
        <p:spPr>
          <a:xfrm rot="5400000" flipH="1">
            <a:off x="1499457" y="-111051"/>
            <a:ext cx="767870" cy="3766785"/>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817D6A4A-8259-428C-96C7-E1597BFD9C38}"/>
              </a:ext>
              <a:ext uri="{C183D7F6-B498-43B3-948B-1728B52AA6E4}">
                <adec:decorative xmlns:adec="http://schemas.microsoft.com/office/drawing/2017/decorative" val="1"/>
              </a:ext>
            </a:extLst>
          </p:cNvPr>
          <p:cNvSpPr/>
          <p:nvPr/>
        </p:nvSpPr>
        <p:spPr>
          <a:xfrm>
            <a:off x="7245374" y="927598"/>
            <a:ext cx="3232445" cy="323244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ounded Rectangle 77">
            <a:extLst>
              <a:ext uri="{FF2B5EF4-FFF2-40B4-BE49-F238E27FC236}">
                <a16:creationId xmlns:a16="http://schemas.microsoft.com/office/drawing/2014/main" id="{DCB6BA6D-DDDF-474E-89C5-382AAB71A8DD}"/>
              </a:ext>
              <a:ext uri="{C183D7F6-B498-43B3-948B-1728B52AA6E4}">
                <adec:decorative xmlns:adec="http://schemas.microsoft.com/office/drawing/2017/decorative" val="1"/>
              </a:ext>
            </a:extLst>
          </p:cNvPr>
          <p:cNvSpPr/>
          <p:nvPr/>
        </p:nvSpPr>
        <p:spPr>
          <a:xfrm>
            <a:off x="0" y="2301431"/>
            <a:ext cx="9321800" cy="3454231"/>
          </a:xfrm>
          <a:prstGeom prst="roundRect">
            <a:avLst>
              <a:gd name="adj" fmla="val 3558"/>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hidden="1">
            <a:extLst>
              <a:ext uri="{FF2B5EF4-FFF2-40B4-BE49-F238E27FC236}">
                <a16:creationId xmlns:a16="http://schemas.microsoft.com/office/drawing/2014/main" id="{9B326F38-4E3F-467E-B912-22D5333F4202}"/>
              </a:ext>
            </a:extLst>
          </p:cNvPr>
          <p:cNvSpPr>
            <a:spLocks noGrp="1"/>
          </p:cNvSpPr>
          <p:nvPr>
            <p:ph type="title" idx="4294967295"/>
          </p:nvPr>
        </p:nvSpPr>
        <p:spPr>
          <a:xfrm>
            <a:off x="0" y="365125"/>
            <a:ext cx="10515600" cy="1325563"/>
          </a:xfrm>
        </p:spPr>
        <p:txBody>
          <a:bodyPr/>
          <a:lstStyle/>
          <a:p>
            <a:r>
              <a:rPr lang="en-US" dirty="0"/>
              <a:t>Balanced scorecard slide 2</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5" y="127135"/>
            <a:ext cx="9229496" cy="615553"/>
          </a:xfrm>
          <a:prstGeom prst="rect">
            <a:avLst/>
          </a:prstGeom>
          <a:noFill/>
        </p:spPr>
        <p:txBody>
          <a:bodyPr wrap="square" lIns="0" tIns="0" rIns="0" bIns="0" rtlCol="0" anchor="ctr">
            <a:spAutoFit/>
          </a:bodyPr>
          <a:lstStyle/>
          <a:p>
            <a:pPr algn="ctr"/>
            <a:r>
              <a:rPr lang="en-US" sz="4000" b="1" dirty="0">
                <a:latin typeface="+mj-lt"/>
              </a:rPr>
              <a:t>System </a:t>
            </a:r>
            <a:r>
              <a:rPr lang="en-US" sz="4000" dirty="0">
                <a:latin typeface="+mj-lt"/>
              </a:rPr>
              <a:t>request</a:t>
            </a:r>
            <a:endParaRPr lang="en-US" sz="4400" dirty="0">
              <a:latin typeface="+mj-lt"/>
            </a:endParaRPr>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2</a:t>
            </a:fld>
            <a:endParaRPr lang="en-US" dirty="0"/>
          </a:p>
        </p:txBody>
      </p:sp>
      <p:sp>
        <p:nvSpPr>
          <p:cNvPr id="44" name="TextBox 43">
            <a:extLst>
              <a:ext uri="{FF2B5EF4-FFF2-40B4-BE49-F238E27FC236}">
                <a16:creationId xmlns:a16="http://schemas.microsoft.com/office/drawing/2014/main" id="{AD5619AB-7D3C-4467-A093-DA3502805D66}"/>
              </a:ext>
            </a:extLst>
          </p:cNvPr>
          <p:cNvSpPr txBox="1"/>
          <p:nvPr/>
        </p:nvSpPr>
        <p:spPr>
          <a:xfrm>
            <a:off x="292101" y="1525911"/>
            <a:ext cx="3581402" cy="492443"/>
          </a:xfrm>
          <a:prstGeom prst="rect">
            <a:avLst/>
          </a:prstGeom>
          <a:noFill/>
        </p:spPr>
        <p:txBody>
          <a:bodyPr wrap="square" lIns="0" tIns="0" rIns="0" bIns="0" rtlCol="0" anchor="ctr">
            <a:spAutoFit/>
          </a:bodyPr>
          <a:lstStyle/>
          <a:p>
            <a:pPr algn="ctr"/>
            <a:r>
              <a:rPr lang="en-US" sz="3200" dirty="0">
                <a:latin typeface="+mj-lt"/>
              </a:rPr>
              <a:t>System need :</a:t>
            </a:r>
            <a:endParaRPr lang="en-US" sz="3600" dirty="0">
              <a:latin typeface="+mj-lt"/>
            </a:endParaRPr>
          </a:p>
        </p:txBody>
      </p:sp>
      <p:sp>
        <p:nvSpPr>
          <p:cNvPr id="5" name="TextBox 4">
            <a:extLst>
              <a:ext uri="{FF2B5EF4-FFF2-40B4-BE49-F238E27FC236}">
                <a16:creationId xmlns:a16="http://schemas.microsoft.com/office/drawing/2014/main" id="{D6E198B3-B878-413A-BE16-FF87C1D4547D}"/>
              </a:ext>
            </a:extLst>
          </p:cNvPr>
          <p:cNvSpPr txBox="1"/>
          <p:nvPr/>
        </p:nvSpPr>
        <p:spPr>
          <a:xfrm>
            <a:off x="584200" y="2647119"/>
            <a:ext cx="8483861" cy="3108543"/>
          </a:xfrm>
          <a:prstGeom prst="rect">
            <a:avLst/>
          </a:prstGeom>
          <a:noFill/>
        </p:spPr>
        <p:txBody>
          <a:bodyPr wrap="none" rtlCol="0">
            <a:spAutoFit/>
          </a:bodyPr>
          <a:lstStyle/>
          <a:p>
            <a:pPr marL="514350" indent="-514350">
              <a:buFont typeface="+mj-lt"/>
              <a:buAutoNum type="arabicPeriod"/>
            </a:pPr>
            <a:r>
              <a:rPr lang="en-US" sz="2800" dirty="0"/>
              <a:t>Time saving to respective staff</a:t>
            </a:r>
          </a:p>
          <a:p>
            <a:pPr marL="514350" indent="-514350">
              <a:buFont typeface="+mj-lt"/>
              <a:buAutoNum type="arabicPeriod"/>
            </a:pPr>
            <a:r>
              <a:rPr lang="en-US" sz="2800" dirty="0"/>
              <a:t>Better experience to students</a:t>
            </a:r>
          </a:p>
          <a:p>
            <a:pPr marL="514350" indent="-514350">
              <a:buFont typeface="+mj-lt"/>
              <a:buAutoNum type="arabicPeriod"/>
            </a:pPr>
            <a:r>
              <a:rPr lang="en-US" sz="2800" dirty="0"/>
              <a:t>Helpful in management decisions</a:t>
            </a:r>
          </a:p>
          <a:p>
            <a:pPr marL="514350" indent="-514350">
              <a:buFont typeface="+mj-lt"/>
              <a:buAutoNum type="arabicPeriod"/>
            </a:pPr>
            <a:r>
              <a:rPr lang="en-US" sz="2800" dirty="0"/>
              <a:t>Better reporting</a:t>
            </a:r>
          </a:p>
          <a:p>
            <a:pPr marL="514350" indent="-514350">
              <a:buFont typeface="+mj-lt"/>
              <a:buAutoNum type="arabicPeriod"/>
            </a:pPr>
            <a:r>
              <a:rPr lang="en-US" sz="2800" dirty="0" err="1"/>
              <a:t>Organised</a:t>
            </a:r>
            <a:r>
              <a:rPr lang="en-US" sz="2800" dirty="0"/>
              <a:t> information sharing for professors/teachers</a:t>
            </a:r>
          </a:p>
          <a:p>
            <a:pPr marL="514350" indent="-514350">
              <a:buFont typeface="+mj-lt"/>
              <a:buAutoNum type="arabicPeriod"/>
            </a:pPr>
            <a:r>
              <a:rPr lang="en-US" sz="2800" dirty="0"/>
              <a:t>Provide seamless experience to interested students</a:t>
            </a:r>
          </a:p>
          <a:p>
            <a:endParaRPr lang="en-US" sz="2800" dirty="0"/>
          </a:p>
        </p:txBody>
      </p:sp>
      <p:grpSp>
        <p:nvGrpSpPr>
          <p:cNvPr id="54" name="Group 53" descr="This image is an icon of a bar chart. ">
            <a:extLst>
              <a:ext uri="{FF2B5EF4-FFF2-40B4-BE49-F238E27FC236}">
                <a16:creationId xmlns:a16="http://schemas.microsoft.com/office/drawing/2014/main" id="{9524BC17-B844-42B4-8DCB-270B1FB6B2F6}"/>
              </a:ext>
            </a:extLst>
          </p:cNvPr>
          <p:cNvGrpSpPr/>
          <p:nvPr/>
        </p:nvGrpSpPr>
        <p:grpSpPr>
          <a:xfrm>
            <a:off x="8229720" y="1865690"/>
            <a:ext cx="1263752" cy="1221857"/>
            <a:chOff x="4892675" y="2501900"/>
            <a:chExt cx="287338" cy="277813"/>
          </a:xfrm>
          <a:solidFill>
            <a:schemeClr val="bg1"/>
          </a:solidFill>
        </p:grpSpPr>
        <p:sp>
          <p:nvSpPr>
            <p:cNvPr id="55" name="Freeform 300">
              <a:extLst>
                <a:ext uri="{FF2B5EF4-FFF2-40B4-BE49-F238E27FC236}">
                  <a16:creationId xmlns:a16="http://schemas.microsoft.com/office/drawing/2014/main" id="{CF1C49F3-E3EF-4002-B7B4-7D51824D43C4}"/>
                </a:ext>
              </a:extLst>
            </p:cNvPr>
            <p:cNvSpPr>
              <a:spLocks/>
            </p:cNvSpPr>
            <p:nvPr/>
          </p:nvSpPr>
          <p:spPr bwMode="auto">
            <a:xfrm>
              <a:off x="4924424" y="2501900"/>
              <a:ext cx="227013" cy="157163"/>
            </a:xfrm>
            <a:custGeom>
              <a:avLst/>
              <a:gdLst>
                <a:gd name="T0" fmla="*/ 19 w 712"/>
                <a:gd name="T1" fmla="*/ 494 h 495"/>
                <a:gd name="T2" fmla="*/ 679 w 712"/>
                <a:gd name="T3" fmla="*/ 60 h 495"/>
                <a:gd name="T4" fmla="*/ 668 w 712"/>
                <a:gd name="T5" fmla="*/ 167 h 495"/>
                <a:gd name="T6" fmla="*/ 669 w 712"/>
                <a:gd name="T7" fmla="*/ 173 h 495"/>
                <a:gd name="T8" fmla="*/ 672 w 712"/>
                <a:gd name="T9" fmla="*/ 177 h 495"/>
                <a:gd name="T10" fmla="*/ 677 w 712"/>
                <a:gd name="T11" fmla="*/ 180 h 495"/>
                <a:gd name="T12" fmla="*/ 682 w 712"/>
                <a:gd name="T13" fmla="*/ 180 h 495"/>
                <a:gd name="T14" fmla="*/ 688 w 712"/>
                <a:gd name="T15" fmla="*/ 179 h 495"/>
                <a:gd name="T16" fmla="*/ 696 w 712"/>
                <a:gd name="T17" fmla="*/ 173 h 495"/>
                <a:gd name="T18" fmla="*/ 712 w 712"/>
                <a:gd name="T19" fmla="*/ 31 h 495"/>
                <a:gd name="T20" fmla="*/ 712 w 712"/>
                <a:gd name="T21" fmla="*/ 30 h 495"/>
                <a:gd name="T22" fmla="*/ 712 w 712"/>
                <a:gd name="T23" fmla="*/ 27 h 495"/>
                <a:gd name="T24" fmla="*/ 711 w 712"/>
                <a:gd name="T25" fmla="*/ 24 h 495"/>
                <a:gd name="T26" fmla="*/ 710 w 712"/>
                <a:gd name="T27" fmla="*/ 22 h 495"/>
                <a:gd name="T28" fmla="*/ 710 w 712"/>
                <a:gd name="T29" fmla="*/ 22 h 495"/>
                <a:gd name="T30" fmla="*/ 707 w 712"/>
                <a:gd name="T31" fmla="*/ 20 h 495"/>
                <a:gd name="T32" fmla="*/ 705 w 712"/>
                <a:gd name="T33" fmla="*/ 17 h 495"/>
                <a:gd name="T34" fmla="*/ 702 w 712"/>
                <a:gd name="T35" fmla="*/ 16 h 495"/>
                <a:gd name="T36" fmla="*/ 700 w 712"/>
                <a:gd name="T37" fmla="*/ 15 h 495"/>
                <a:gd name="T38" fmla="*/ 699 w 712"/>
                <a:gd name="T39" fmla="*/ 15 h 495"/>
                <a:gd name="T40" fmla="*/ 561 w 712"/>
                <a:gd name="T41" fmla="*/ 0 h 495"/>
                <a:gd name="T42" fmla="*/ 555 w 712"/>
                <a:gd name="T43" fmla="*/ 1 h 495"/>
                <a:gd name="T44" fmla="*/ 551 w 712"/>
                <a:gd name="T45" fmla="*/ 6 h 495"/>
                <a:gd name="T46" fmla="*/ 548 w 712"/>
                <a:gd name="T47" fmla="*/ 11 h 495"/>
                <a:gd name="T48" fmla="*/ 547 w 712"/>
                <a:gd name="T49" fmla="*/ 16 h 495"/>
                <a:gd name="T50" fmla="*/ 549 w 712"/>
                <a:gd name="T51" fmla="*/ 22 h 495"/>
                <a:gd name="T52" fmla="*/ 552 w 712"/>
                <a:gd name="T53" fmla="*/ 27 h 495"/>
                <a:gd name="T54" fmla="*/ 557 w 712"/>
                <a:gd name="T55" fmla="*/ 29 h 495"/>
                <a:gd name="T56" fmla="*/ 654 w 712"/>
                <a:gd name="T57" fmla="*/ 41 h 495"/>
                <a:gd name="T58" fmla="*/ 4 w 712"/>
                <a:gd name="T59" fmla="*/ 469 h 495"/>
                <a:gd name="T60" fmla="*/ 1 w 712"/>
                <a:gd name="T61" fmla="*/ 473 h 495"/>
                <a:gd name="T62" fmla="*/ 0 w 712"/>
                <a:gd name="T63" fmla="*/ 480 h 495"/>
                <a:gd name="T64" fmla="*/ 1 w 712"/>
                <a:gd name="T65" fmla="*/ 485 h 495"/>
                <a:gd name="T66" fmla="*/ 5 w 712"/>
                <a:gd name="T67" fmla="*/ 490 h 495"/>
                <a:gd name="T68" fmla="*/ 11 w 712"/>
                <a:gd name="T69" fmla="*/ 49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2" h="495">
                  <a:moveTo>
                    <a:pt x="15" y="495"/>
                  </a:moveTo>
                  <a:lnTo>
                    <a:pt x="19" y="494"/>
                  </a:lnTo>
                  <a:lnTo>
                    <a:pt x="23" y="493"/>
                  </a:lnTo>
                  <a:lnTo>
                    <a:pt x="679" y="60"/>
                  </a:lnTo>
                  <a:lnTo>
                    <a:pt x="668" y="164"/>
                  </a:lnTo>
                  <a:lnTo>
                    <a:pt x="668" y="167"/>
                  </a:lnTo>
                  <a:lnTo>
                    <a:pt x="668" y="170"/>
                  </a:lnTo>
                  <a:lnTo>
                    <a:pt x="669" y="173"/>
                  </a:lnTo>
                  <a:lnTo>
                    <a:pt x="671" y="175"/>
                  </a:lnTo>
                  <a:lnTo>
                    <a:pt x="672" y="177"/>
                  </a:lnTo>
                  <a:lnTo>
                    <a:pt x="675" y="179"/>
                  </a:lnTo>
                  <a:lnTo>
                    <a:pt x="677" y="180"/>
                  </a:lnTo>
                  <a:lnTo>
                    <a:pt x="681" y="180"/>
                  </a:lnTo>
                  <a:lnTo>
                    <a:pt x="682" y="180"/>
                  </a:lnTo>
                  <a:lnTo>
                    <a:pt x="682" y="180"/>
                  </a:lnTo>
                  <a:lnTo>
                    <a:pt x="688" y="179"/>
                  </a:lnTo>
                  <a:lnTo>
                    <a:pt x="692" y="177"/>
                  </a:lnTo>
                  <a:lnTo>
                    <a:pt x="696" y="173"/>
                  </a:lnTo>
                  <a:lnTo>
                    <a:pt x="697" y="168"/>
                  </a:lnTo>
                  <a:lnTo>
                    <a:pt x="712" y="31"/>
                  </a:lnTo>
                  <a:lnTo>
                    <a:pt x="712" y="31"/>
                  </a:lnTo>
                  <a:lnTo>
                    <a:pt x="712" y="30"/>
                  </a:lnTo>
                  <a:lnTo>
                    <a:pt x="712" y="28"/>
                  </a:lnTo>
                  <a:lnTo>
                    <a:pt x="712" y="27"/>
                  </a:lnTo>
                  <a:lnTo>
                    <a:pt x="712" y="25"/>
                  </a:lnTo>
                  <a:lnTo>
                    <a:pt x="711" y="24"/>
                  </a:lnTo>
                  <a:lnTo>
                    <a:pt x="711" y="23"/>
                  </a:lnTo>
                  <a:lnTo>
                    <a:pt x="710" y="22"/>
                  </a:lnTo>
                  <a:lnTo>
                    <a:pt x="710" y="22"/>
                  </a:lnTo>
                  <a:lnTo>
                    <a:pt x="710" y="22"/>
                  </a:lnTo>
                  <a:lnTo>
                    <a:pt x="709" y="21"/>
                  </a:lnTo>
                  <a:lnTo>
                    <a:pt x="707" y="20"/>
                  </a:lnTo>
                  <a:lnTo>
                    <a:pt x="706" y="18"/>
                  </a:lnTo>
                  <a:lnTo>
                    <a:pt x="705" y="17"/>
                  </a:lnTo>
                  <a:lnTo>
                    <a:pt x="704" y="17"/>
                  </a:lnTo>
                  <a:lnTo>
                    <a:pt x="702" y="16"/>
                  </a:lnTo>
                  <a:lnTo>
                    <a:pt x="701" y="16"/>
                  </a:lnTo>
                  <a:lnTo>
                    <a:pt x="700" y="15"/>
                  </a:lnTo>
                  <a:lnTo>
                    <a:pt x="699" y="15"/>
                  </a:lnTo>
                  <a:lnTo>
                    <a:pt x="699" y="15"/>
                  </a:lnTo>
                  <a:lnTo>
                    <a:pt x="564" y="0"/>
                  </a:lnTo>
                  <a:lnTo>
                    <a:pt x="561" y="0"/>
                  </a:lnTo>
                  <a:lnTo>
                    <a:pt x="557" y="0"/>
                  </a:lnTo>
                  <a:lnTo>
                    <a:pt x="555" y="1"/>
                  </a:lnTo>
                  <a:lnTo>
                    <a:pt x="553" y="3"/>
                  </a:lnTo>
                  <a:lnTo>
                    <a:pt x="551" y="6"/>
                  </a:lnTo>
                  <a:lnTo>
                    <a:pt x="549" y="8"/>
                  </a:lnTo>
                  <a:lnTo>
                    <a:pt x="548" y="11"/>
                  </a:lnTo>
                  <a:lnTo>
                    <a:pt x="547" y="13"/>
                  </a:lnTo>
                  <a:lnTo>
                    <a:pt x="547" y="16"/>
                  </a:lnTo>
                  <a:lnTo>
                    <a:pt x="548" y="20"/>
                  </a:lnTo>
                  <a:lnTo>
                    <a:pt x="549" y="22"/>
                  </a:lnTo>
                  <a:lnTo>
                    <a:pt x="550" y="25"/>
                  </a:lnTo>
                  <a:lnTo>
                    <a:pt x="552" y="27"/>
                  </a:lnTo>
                  <a:lnTo>
                    <a:pt x="554" y="28"/>
                  </a:lnTo>
                  <a:lnTo>
                    <a:pt x="557" y="29"/>
                  </a:lnTo>
                  <a:lnTo>
                    <a:pt x="561" y="30"/>
                  </a:lnTo>
                  <a:lnTo>
                    <a:pt x="654" y="41"/>
                  </a:lnTo>
                  <a:lnTo>
                    <a:pt x="6" y="467"/>
                  </a:lnTo>
                  <a:lnTo>
                    <a:pt x="4" y="469"/>
                  </a:lnTo>
                  <a:lnTo>
                    <a:pt x="2" y="471"/>
                  </a:lnTo>
                  <a:lnTo>
                    <a:pt x="1" y="473"/>
                  </a:lnTo>
                  <a:lnTo>
                    <a:pt x="0" y="477"/>
                  </a:lnTo>
                  <a:lnTo>
                    <a:pt x="0" y="480"/>
                  </a:lnTo>
                  <a:lnTo>
                    <a:pt x="0" y="482"/>
                  </a:lnTo>
                  <a:lnTo>
                    <a:pt x="1" y="485"/>
                  </a:lnTo>
                  <a:lnTo>
                    <a:pt x="2" y="488"/>
                  </a:lnTo>
                  <a:lnTo>
                    <a:pt x="5" y="490"/>
                  </a:lnTo>
                  <a:lnTo>
                    <a:pt x="8" y="493"/>
                  </a:lnTo>
                  <a:lnTo>
                    <a:pt x="11" y="494"/>
                  </a:lnTo>
                  <a:lnTo>
                    <a:pt x="15" y="4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301">
              <a:extLst>
                <a:ext uri="{FF2B5EF4-FFF2-40B4-BE49-F238E27FC236}">
                  <a16:creationId xmlns:a16="http://schemas.microsoft.com/office/drawing/2014/main" id="{99440EAA-D708-4F05-8345-AEB0C1E7C692}"/>
                </a:ext>
              </a:extLst>
            </p:cNvPr>
            <p:cNvSpPr>
              <a:spLocks/>
            </p:cNvSpPr>
            <p:nvPr/>
          </p:nvSpPr>
          <p:spPr bwMode="auto">
            <a:xfrm>
              <a:off x="4892675" y="2587625"/>
              <a:ext cx="287338" cy="192088"/>
            </a:xfrm>
            <a:custGeom>
              <a:avLst/>
              <a:gdLst>
                <a:gd name="T0" fmla="*/ 843 w 903"/>
                <a:gd name="T1" fmla="*/ 572 h 602"/>
                <a:gd name="T2" fmla="*/ 842 w 903"/>
                <a:gd name="T3" fmla="*/ 12 h 602"/>
                <a:gd name="T4" fmla="*/ 840 w 903"/>
                <a:gd name="T5" fmla="*/ 7 h 602"/>
                <a:gd name="T6" fmla="*/ 835 w 903"/>
                <a:gd name="T7" fmla="*/ 3 h 602"/>
                <a:gd name="T8" fmla="*/ 830 w 903"/>
                <a:gd name="T9" fmla="*/ 1 h 602"/>
                <a:gd name="T10" fmla="*/ 707 w 903"/>
                <a:gd name="T11" fmla="*/ 0 h 602"/>
                <a:gd name="T12" fmla="*/ 701 w 903"/>
                <a:gd name="T13" fmla="*/ 2 h 602"/>
                <a:gd name="T14" fmla="*/ 696 w 903"/>
                <a:gd name="T15" fmla="*/ 5 h 602"/>
                <a:gd name="T16" fmla="*/ 693 w 903"/>
                <a:gd name="T17" fmla="*/ 9 h 602"/>
                <a:gd name="T18" fmla="*/ 692 w 903"/>
                <a:gd name="T19" fmla="*/ 16 h 602"/>
                <a:gd name="T20" fmla="*/ 632 w 903"/>
                <a:gd name="T21" fmla="*/ 572 h 602"/>
                <a:gd name="T22" fmla="*/ 632 w 903"/>
                <a:gd name="T23" fmla="*/ 163 h 602"/>
                <a:gd name="T24" fmla="*/ 629 w 903"/>
                <a:gd name="T25" fmla="*/ 157 h 602"/>
                <a:gd name="T26" fmla="*/ 625 w 903"/>
                <a:gd name="T27" fmla="*/ 153 h 602"/>
                <a:gd name="T28" fmla="*/ 620 w 903"/>
                <a:gd name="T29" fmla="*/ 151 h 602"/>
                <a:gd name="T30" fmla="*/ 496 w 903"/>
                <a:gd name="T31" fmla="*/ 151 h 602"/>
                <a:gd name="T32" fmla="*/ 490 w 903"/>
                <a:gd name="T33" fmla="*/ 152 h 602"/>
                <a:gd name="T34" fmla="*/ 486 w 903"/>
                <a:gd name="T35" fmla="*/ 155 h 602"/>
                <a:gd name="T36" fmla="*/ 482 w 903"/>
                <a:gd name="T37" fmla="*/ 159 h 602"/>
                <a:gd name="T38" fmla="*/ 481 w 903"/>
                <a:gd name="T39" fmla="*/ 166 h 602"/>
                <a:gd name="T40" fmla="*/ 421 w 903"/>
                <a:gd name="T41" fmla="*/ 572 h 602"/>
                <a:gd name="T42" fmla="*/ 420 w 903"/>
                <a:gd name="T43" fmla="*/ 313 h 602"/>
                <a:gd name="T44" fmla="*/ 418 w 903"/>
                <a:gd name="T45" fmla="*/ 307 h 602"/>
                <a:gd name="T46" fmla="*/ 414 w 903"/>
                <a:gd name="T47" fmla="*/ 304 h 602"/>
                <a:gd name="T48" fmla="*/ 408 w 903"/>
                <a:gd name="T49" fmla="*/ 302 h 602"/>
                <a:gd name="T50" fmla="*/ 285 w 903"/>
                <a:gd name="T51" fmla="*/ 301 h 602"/>
                <a:gd name="T52" fmla="*/ 280 w 903"/>
                <a:gd name="T53" fmla="*/ 302 h 602"/>
                <a:gd name="T54" fmla="*/ 274 w 903"/>
                <a:gd name="T55" fmla="*/ 305 h 602"/>
                <a:gd name="T56" fmla="*/ 271 w 903"/>
                <a:gd name="T57" fmla="*/ 311 h 602"/>
                <a:gd name="T58" fmla="*/ 270 w 903"/>
                <a:gd name="T59" fmla="*/ 316 h 602"/>
                <a:gd name="T60" fmla="*/ 210 w 903"/>
                <a:gd name="T61" fmla="*/ 572 h 602"/>
                <a:gd name="T62" fmla="*/ 210 w 903"/>
                <a:gd name="T63" fmla="*/ 464 h 602"/>
                <a:gd name="T64" fmla="*/ 208 w 903"/>
                <a:gd name="T65" fmla="*/ 459 h 602"/>
                <a:gd name="T66" fmla="*/ 204 w 903"/>
                <a:gd name="T67" fmla="*/ 454 h 602"/>
                <a:gd name="T68" fmla="*/ 198 w 903"/>
                <a:gd name="T69" fmla="*/ 452 h 602"/>
                <a:gd name="T70" fmla="*/ 75 w 903"/>
                <a:gd name="T71" fmla="*/ 452 h 602"/>
                <a:gd name="T72" fmla="*/ 69 w 903"/>
                <a:gd name="T73" fmla="*/ 453 h 602"/>
                <a:gd name="T74" fmla="*/ 64 w 903"/>
                <a:gd name="T75" fmla="*/ 457 h 602"/>
                <a:gd name="T76" fmla="*/ 61 w 903"/>
                <a:gd name="T77" fmla="*/ 461 h 602"/>
                <a:gd name="T78" fmla="*/ 60 w 903"/>
                <a:gd name="T79" fmla="*/ 467 h 602"/>
                <a:gd name="T80" fmla="*/ 15 w 903"/>
                <a:gd name="T81" fmla="*/ 572 h 602"/>
                <a:gd name="T82" fmla="*/ 8 w 903"/>
                <a:gd name="T83" fmla="*/ 573 h 602"/>
                <a:gd name="T84" fmla="*/ 4 w 903"/>
                <a:gd name="T85" fmla="*/ 577 h 602"/>
                <a:gd name="T86" fmla="*/ 1 w 903"/>
                <a:gd name="T87" fmla="*/ 581 h 602"/>
                <a:gd name="T88" fmla="*/ 0 w 903"/>
                <a:gd name="T89" fmla="*/ 587 h 602"/>
                <a:gd name="T90" fmla="*/ 1 w 903"/>
                <a:gd name="T91" fmla="*/ 593 h 602"/>
                <a:gd name="T92" fmla="*/ 4 w 903"/>
                <a:gd name="T93" fmla="*/ 598 h 602"/>
                <a:gd name="T94" fmla="*/ 8 w 903"/>
                <a:gd name="T95" fmla="*/ 601 h 602"/>
                <a:gd name="T96" fmla="*/ 15 w 903"/>
                <a:gd name="T97" fmla="*/ 602 h 602"/>
                <a:gd name="T98" fmla="*/ 195 w 903"/>
                <a:gd name="T99" fmla="*/ 602 h 602"/>
                <a:gd name="T100" fmla="*/ 406 w 903"/>
                <a:gd name="T101" fmla="*/ 602 h 602"/>
                <a:gd name="T102" fmla="*/ 617 w 903"/>
                <a:gd name="T103" fmla="*/ 602 h 602"/>
                <a:gd name="T104" fmla="*/ 828 w 903"/>
                <a:gd name="T105" fmla="*/ 602 h 602"/>
                <a:gd name="T106" fmla="*/ 891 w 903"/>
                <a:gd name="T107" fmla="*/ 602 h 602"/>
                <a:gd name="T108" fmla="*/ 896 w 903"/>
                <a:gd name="T109" fmla="*/ 600 h 602"/>
                <a:gd name="T110" fmla="*/ 900 w 903"/>
                <a:gd name="T111" fmla="*/ 596 h 602"/>
                <a:gd name="T112" fmla="*/ 902 w 903"/>
                <a:gd name="T113" fmla="*/ 591 h 602"/>
                <a:gd name="T114" fmla="*/ 902 w 903"/>
                <a:gd name="T115" fmla="*/ 584 h 602"/>
                <a:gd name="T116" fmla="*/ 900 w 903"/>
                <a:gd name="T117" fmla="*/ 579 h 602"/>
                <a:gd name="T118" fmla="*/ 896 w 903"/>
                <a:gd name="T119" fmla="*/ 575 h 602"/>
                <a:gd name="T120" fmla="*/ 891 w 903"/>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3" h="602">
                  <a:moveTo>
                    <a:pt x="888" y="572"/>
                  </a:moveTo>
                  <a:lnTo>
                    <a:pt x="843" y="572"/>
                  </a:lnTo>
                  <a:lnTo>
                    <a:pt x="843" y="16"/>
                  </a:lnTo>
                  <a:lnTo>
                    <a:pt x="842" y="12"/>
                  </a:lnTo>
                  <a:lnTo>
                    <a:pt x="842" y="9"/>
                  </a:lnTo>
                  <a:lnTo>
                    <a:pt x="840" y="7"/>
                  </a:lnTo>
                  <a:lnTo>
                    <a:pt x="839" y="5"/>
                  </a:lnTo>
                  <a:lnTo>
                    <a:pt x="835" y="3"/>
                  </a:lnTo>
                  <a:lnTo>
                    <a:pt x="833" y="2"/>
                  </a:lnTo>
                  <a:lnTo>
                    <a:pt x="830" y="1"/>
                  </a:lnTo>
                  <a:lnTo>
                    <a:pt x="828" y="1"/>
                  </a:lnTo>
                  <a:lnTo>
                    <a:pt x="707" y="0"/>
                  </a:lnTo>
                  <a:lnTo>
                    <a:pt x="704" y="1"/>
                  </a:lnTo>
                  <a:lnTo>
                    <a:pt x="701" y="2"/>
                  </a:lnTo>
                  <a:lnTo>
                    <a:pt x="698" y="3"/>
                  </a:lnTo>
                  <a:lnTo>
                    <a:pt x="696" y="5"/>
                  </a:lnTo>
                  <a:lnTo>
                    <a:pt x="695" y="7"/>
                  </a:lnTo>
                  <a:lnTo>
                    <a:pt x="693" y="9"/>
                  </a:lnTo>
                  <a:lnTo>
                    <a:pt x="693" y="12"/>
                  </a:lnTo>
                  <a:lnTo>
                    <a:pt x="692" y="16"/>
                  </a:lnTo>
                  <a:lnTo>
                    <a:pt x="692" y="572"/>
                  </a:lnTo>
                  <a:lnTo>
                    <a:pt x="632" y="572"/>
                  </a:lnTo>
                  <a:lnTo>
                    <a:pt x="632" y="166"/>
                  </a:lnTo>
                  <a:lnTo>
                    <a:pt x="632" y="163"/>
                  </a:lnTo>
                  <a:lnTo>
                    <a:pt x="630" y="159"/>
                  </a:lnTo>
                  <a:lnTo>
                    <a:pt x="629" y="157"/>
                  </a:lnTo>
                  <a:lnTo>
                    <a:pt x="627" y="155"/>
                  </a:lnTo>
                  <a:lnTo>
                    <a:pt x="625" y="153"/>
                  </a:lnTo>
                  <a:lnTo>
                    <a:pt x="623" y="152"/>
                  </a:lnTo>
                  <a:lnTo>
                    <a:pt x="620" y="151"/>
                  </a:lnTo>
                  <a:lnTo>
                    <a:pt x="617" y="151"/>
                  </a:lnTo>
                  <a:lnTo>
                    <a:pt x="496" y="151"/>
                  </a:lnTo>
                  <a:lnTo>
                    <a:pt x="493" y="151"/>
                  </a:lnTo>
                  <a:lnTo>
                    <a:pt x="490" y="152"/>
                  </a:lnTo>
                  <a:lnTo>
                    <a:pt x="488" y="153"/>
                  </a:lnTo>
                  <a:lnTo>
                    <a:pt x="486" y="155"/>
                  </a:lnTo>
                  <a:lnTo>
                    <a:pt x="484" y="157"/>
                  </a:lnTo>
                  <a:lnTo>
                    <a:pt x="482" y="159"/>
                  </a:lnTo>
                  <a:lnTo>
                    <a:pt x="481" y="163"/>
                  </a:lnTo>
                  <a:lnTo>
                    <a:pt x="481" y="166"/>
                  </a:lnTo>
                  <a:lnTo>
                    <a:pt x="481" y="572"/>
                  </a:lnTo>
                  <a:lnTo>
                    <a:pt x="421" y="572"/>
                  </a:lnTo>
                  <a:lnTo>
                    <a:pt x="421" y="316"/>
                  </a:lnTo>
                  <a:lnTo>
                    <a:pt x="420" y="313"/>
                  </a:lnTo>
                  <a:lnTo>
                    <a:pt x="420" y="311"/>
                  </a:lnTo>
                  <a:lnTo>
                    <a:pt x="418" y="307"/>
                  </a:lnTo>
                  <a:lnTo>
                    <a:pt x="417" y="305"/>
                  </a:lnTo>
                  <a:lnTo>
                    <a:pt x="414" y="304"/>
                  </a:lnTo>
                  <a:lnTo>
                    <a:pt x="412" y="302"/>
                  </a:lnTo>
                  <a:lnTo>
                    <a:pt x="408" y="302"/>
                  </a:lnTo>
                  <a:lnTo>
                    <a:pt x="406" y="301"/>
                  </a:lnTo>
                  <a:lnTo>
                    <a:pt x="285" y="301"/>
                  </a:lnTo>
                  <a:lnTo>
                    <a:pt x="283" y="302"/>
                  </a:lnTo>
                  <a:lnTo>
                    <a:pt x="280" y="302"/>
                  </a:lnTo>
                  <a:lnTo>
                    <a:pt x="278" y="304"/>
                  </a:lnTo>
                  <a:lnTo>
                    <a:pt x="274" y="305"/>
                  </a:lnTo>
                  <a:lnTo>
                    <a:pt x="273" y="307"/>
                  </a:lnTo>
                  <a:lnTo>
                    <a:pt x="271" y="311"/>
                  </a:lnTo>
                  <a:lnTo>
                    <a:pt x="271" y="313"/>
                  </a:lnTo>
                  <a:lnTo>
                    <a:pt x="270" y="316"/>
                  </a:lnTo>
                  <a:lnTo>
                    <a:pt x="270" y="572"/>
                  </a:lnTo>
                  <a:lnTo>
                    <a:pt x="210" y="572"/>
                  </a:lnTo>
                  <a:lnTo>
                    <a:pt x="210" y="467"/>
                  </a:lnTo>
                  <a:lnTo>
                    <a:pt x="210" y="464"/>
                  </a:lnTo>
                  <a:lnTo>
                    <a:pt x="209" y="461"/>
                  </a:lnTo>
                  <a:lnTo>
                    <a:pt x="208" y="459"/>
                  </a:lnTo>
                  <a:lnTo>
                    <a:pt x="206" y="457"/>
                  </a:lnTo>
                  <a:lnTo>
                    <a:pt x="204" y="454"/>
                  </a:lnTo>
                  <a:lnTo>
                    <a:pt x="201" y="453"/>
                  </a:lnTo>
                  <a:lnTo>
                    <a:pt x="198" y="452"/>
                  </a:lnTo>
                  <a:lnTo>
                    <a:pt x="195" y="452"/>
                  </a:lnTo>
                  <a:lnTo>
                    <a:pt x="75" y="452"/>
                  </a:lnTo>
                  <a:lnTo>
                    <a:pt x="72" y="452"/>
                  </a:lnTo>
                  <a:lnTo>
                    <a:pt x="69" y="453"/>
                  </a:lnTo>
                  <a:lnTo>
                    <a:pt x="66" y="454"/>
                  </a:lnTo>
                  <a:lnTo>
                    <a:pt x="64" y="457"/>
                  </a:lnTo>
                  <a:lnTo>
                    <a:pt x="62" y="459"/>
                  </a:lnTo>
                  <a:lnTo>
                    <a:pt x="61" y="461"/>
                  </a:lnTo>
                  <a:lnTo>
                    <a:pt x="60" y="464"/>
                  </a:lnTo>
                  <a:lnTo>
                    <a:pt x="60" y="467"/>
                  </a:lnTo>
                  <a:lnTo>
                    <a:pt x="60" y="572"/>
                  </a:lnTo>
                  <a:lnTo>
                    <a:pt x="15" y="572"/>
                  </a:lnTo>
                  <a:lnTo>
                    <a:pt x="12" y="572"/>
                  </a:lnTo>
                  <a:lnTo>
                    <a:pt x="8" y="573"/>
                  </a:lnTo>
                  <a:lnTo>
                    <a:pt x="6" y="575"/>
                  </a:lnTo>
                  <a:lnTo>
                    <a:pt x="4" y="577"/>
                  </a:lnTo>
                  <a:lnTo>
                    <a:pt x="2" y="579"/>
                  </a:lnTo>
                  <a:lnTo>
                    <a:pt x="1" y="581"/>
                  </a:lnTo>
                  <a:lnTo>
                    <a:pt x="0" y="584"/>
                  </a:lnTo>
                  <a:lnTo>
                    <a:pt x="0" y="587"/>
                  </a:lnTo>
                  <a:lnTo>
                    <a:pt x="0" y="591"/>
                  </a:lnTo>
                  <a:lnTo>
                    <a:pt x="1" y="593"/>
                  </a:lnTo>
                  <a:lnTo>
                    <a:pt x="2" y="596"/>
                  </a:lnTo>
                  <a:lnTo>
                    <a:pt x="4" y="598"/>
                  </a:lnTo>
                  <a:lnTo>
                    <a:pt x="6" y="600"/>
                  </a:lnTo>
                  <a:lnTo>
                    <a:pt x="8" y="601"/>
                  </a:lnTo>
                  <a:lnTo>
                    <a:pt x="12" y="602"/>
                  </a:lnTo>
                  <a:lnTo>
                    <a:pt x="15" y="602"/>
                  </a:lnTo>
                  <a:lnTo>
                    <a:pt x="75" y="602"/>
                  </a:lnTo>
                  <a:lnTo>
                    <a:pt x="195" y="602"/>
                  </a:lnTo>
                  <a:lnTo>
                    <a:pt x="285" y="602"/>
                  </a:lnTo>
                  <a:lnTo>
                    <a:pt x="406" y="602"/>
                  </a:lnTo>
                  <a:lnTo>
                    <a:pt x="496" y="602"/>
                  </a:lnTo>
                  <a:lnTo>
                    <a:pt x="617" y="602"/>
                  </a:lnTo>
                  <a:lnTo>
                    <a:pt x="707" y="602"/>
                  </a:lnTo>
                  <a:lnTo>
                    <a:pt x="828" y="602"/>
                  </a:lnTo>
                  <a:lnTo>
                    <a:pt x="888" y="602"/>
                  </a:lnTo>
                  <a:lnTo>
                    <a:pt x="891" y="602"/>
                  </a:lnTo>
                  <a:lnTo>
                    <a:pt x="893" y="601"/>
                  </a:lnTo>
                  <a:lnTo>
                    <a:pt x="896" y="600"/>
                  </a:lnTo>
                  <a:lnTo>
                    <a:pt x="899" y="598"/>
                  </a:lnTo>
                  <a:lnTo>
                    <a:pt x="900" y="596"/>
                  </a:lnTo>
                  <a:lnTo>
                    <a:pt x="902" y="593"/>
                  </a:lnTo>
                  <a:lnTo>
                    <a:pt x="902" y="591"/>
                  </a:lnTo>
                  <a:lnTo>
                    <a:pt x="903" y="587"/>
                  </a:lnTo>
                  <a:lnTo>
                    <a:pt x="902" y="584"/>
                  </a:lnTo>
                  <a:lnTo>
                    <a:pt x="902" y="581"/>
                  </a:lnTo>
                  <a:lnTo>
                    <a:pt x="900" y="579"/>
                  </a:lnTo>
                  <a:lnTo>
                    <a:pt x="899" y="577"/>
                  </a:lnTo>
                  <a:lnTo>
                    <a:pt x="896" y="575"/>
                  </a:lnTo>
                  <a:lnTo>
                    <a:pt x="893" y="573"/>
                  </a:lnTo>
                  <a:lnTo>
                    <a:pt x="891" y="572"/>
                  </a:lnTo>
                  <a:lnTo>
                    <a:pt x="888"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8" name="Rounded Rectangle 79">
            <a:extLst>
              <a:ext uri="{FF2B5EF4-FFF2-40B4-BE49-F238E27FC236}">
                <a16:creationId xmlns:a16="http://schemas.microsoft.com/office/drawing/2014/main" id="{3545FDB3-629D-4B93-A1D4-DC4C87F4B254}"/>
              </a:ext>
              <a:ext uri="{C183D7F6-B498-43B3-948B-1728B52AA6E4}">
                <adec:decorative xmlns:adec="http://schemas.microsoft.com/office/drawing/2017/decorative" val="1"/>
              </a:ext>
            </a:extLst>
          </p:cNvPr>
          <p:cNvSpPr/>
          <p:nvPr/>
        </p:nvSpPr>
        <p:spPr>
          <a:xfrm>
            <a:off x="10398787" y="3415579"/>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6">
            <a:extLst>
              <a:ext uri="{FF2B5EF4-FFF2-40B4-BE49-F238E27FC236}">
                <a16:creationId xmlns:a16="http://schemas.microsoft.com/office/drawing/2014/main" id="{7171D2D9-1816-4E92-9A17-EA85C8881B56}"/>
              </a:ext>
              <a:ext uri="{C183D7F6-B498-43B3-948B-1728B52AA6E4}">
                <adec:decorative xmlns:adec="http://schemas.microsoft.com/office/drawing/2017/decorative" val="1"/>
              </a:ext>
            </a:extLst>
          </p:cNvPr>
          <p:cNvSpPr/>
          <p:nvPr/>
        </p:nvSpPr>
        <p:spPr>
          <a:xfrm>
            <a:off x="9926659" y="3744907"/>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6">
            <a:extLst>
              <a:ext uri="{FF2B5EF4-FFF2-40B4-BE49-F238E27FC236}">
                <a16:creationId xmlns:a16="http://schemas.microsoft.com/office/drawing/2014/main" id="{3AECBBAA-D89D-4B47-81A7-33F7E844819D}"/>
              </a:ext>
              <a:ext uri="{C183D7F6-B498-43B3-948B-1728B52AA6E4}">
                <adec:decorative xmlns:adec="http://schemas.microsoft.com/office/drawing/2017/decorative" val="1"/>
              </a:ext>
            </a:extLst>
          </p:cNvPr>
          <p:cNvSpPr/>
          <p:nvPr/>
        </p:nvSpPr>
        <p:spPr>
          <a:xfrm>
            <a:off x="8338773" y="181473"/>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ounded Rectangle 77">
            <a:extLst>
              <a:ext uri="{FF2B5EF4-FFF2-40B4-BE49-F238E27FC236}">
                <a16:creationId xmlns:a16="http://schemas.microsoft.com/office/drawing/2014/main" id="{FEE3A30A-3947-4EFA-8919-002F6904BA71}"/>
              </a:ext>
              <a:ext uri="{C183D7F6-B498-43B3-948B-1728B52AA6E4}">
                <adec:decorative xmlns:adec="http://schemas.microsoft.com/office/drawing/2017/decorative" val="1"/>
              </a:ext>
            </a:extLst>
          </p:cNvPr>
          <p:cNvSpPr/>
          <p:nvPr/>
        </p:nvSpPr>
        <p:spPr>
          <a:xfrm rot="18964140">
            <a:off x="7405759" y="5837104"/>
            <a:ext cx="858897" cy="865652"/>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ounded Rectangle 78">
            <a:extLst>
              <a:ext uri="{FF2B5EF4-FFF2-40B4-BE49-F238E27FC236}">
                <a16:creationId xmlns:a16="http://schemas.microsoft.com/office/drawing/2014/main" id="{87D396D1-6F54-4C94-BACB-7CC68B15C5FB}"/>
              </a:ext>
              <a:ext uri="{C183D7F6-B498-43B3-948B-1728B52AA6E4}">
                <adec:decorative xmlns:adec="http://schemas.microsoft.com/office/drawing/2017/decorative" val="1"/>
              </a:ext>
            </a:extLst>
          </p:cNvPr>
          <p:cNvSpPr/>
          <p:nvPr/>
        </p:nvSpPr>
        <p:spPr>
          <a:xfrm>
            <a:off x="11228178" y="6038912"/>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ounded Rectangle 78">
            <a:extLst>
              <a:ext uri="{FF2B5EF4-FFF2-40B4-BE49-F238E27FC236}">
                <a16:creationId xmlns:a16="http://schemas.microsoft.com/office/drawing/2014/main" id="{980E4A2B-46DB-49FE-A46C-A69ABAE20317}"/>
              </a:ext>
              <a:ext uri="{C183D7F6-B498-43B3-948B-1728B52AA6E4}">
                <adec:decorative xmlns:adec="http://schemas.microsoft.com/office/drawing/2017/decorative" val="1"/>
              </a:ext>
            </a:extLst>
          </p:cNvPr>
          <p:cNvSpPr/>
          <p:nvPr/>
        </p:nvSpPr>
        <p:spPr>
          <a:xfrm>
            <a:off x="9803923" y="56100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ounded Rectangle 79">
            <a:extLst>
              <a:ext uri="{FF2B5EF4-FFF2-40B4-BE49-F238E27FC236}">
                <a16:creationId xmlns:a16="http://schemas.microsoft.com/office/drawing/2014/main" id="{EE259ACF-F930-4374-9572-C83B70BA229F}"/>
              </a:ext>
              <a:ext uri="{C183D7F6-B498-43B3-948B-1728B52AA6E4}">
                <adec:decorative xmlns:adec="http://schemas.microsoft.com/office/drawing/2017/decorative" val="1"/>
              </a:ext>
            </a:extLst>
          </p:cNvPr>
          <p:cNvSpPr/>
          <p:nvPr/>
        </p:nvSpPr>
        <p:spPr>
          <a:xfrm>
            <a:off x="10065872" y="1485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ounded Rectangle 78">
            <a:extLst>
              <a:ext uri="{FF2B5EF4-FFF2-40B4-BE49-F238E27FC236}">
                <a16:creationId xmlns:a16="http://schemas.microsoft.com/office/drawing/2014/main" id="{A77DA05C-4BF3-4831-A5A7-F9CCAB7C13AB}"/>
              </a:ext>
              <a:ext uri="{C183D7F6-B498-43B3-948B-1728B52AA6E4}">
                <adec:decorative xmlns:adec="http://schemas.microsoft.com/office/drawing/2017/decorative" val="1"/>
              </a:ext>
            </a:extLst>
          </p:cNvPr>
          <p:cNvSpPr/>
          <p:nvPr/>
        </p:nvSpPr>
        <p:spPr>
          <a:xfrm>
            <a:off x="7020733" y="5929150"/>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ounded Rectangle 79">
            <a:extLst>
              <a:ext uri="{FF2B5EF4-FFF2-40B4-BE49-F238E27FC236}">
                <a16:creationId xmlns:a16="http://schemas.microsoft.com/office/drawing/2014/main" id="{65E75533-AE09-4038-A111-8175778ADC23}"/>
              </a:ext>
              <a:ext uri="{C183D7F6-B498-43B3-948B-1728B52AA6E4}">
                <adec:decorative xmlns:adec="http://schemas.microsoft.com/office/drawing/2017/decorative" val="1"/>
              </a:ext>
            </a:extLst>
          </p:cNvPr>
          <p:cNvSpPr/>
          <p:nvPr/>
        </p:nvSpPr>
        <p:spPr>
          <a:xfrm>
            <a:off x="10869003" y="57465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ounded Rectangle 79">
            <a:extLst>
              <a:ext uri="{FF2B5EF4-FFF2-40B4-BE49-F238E27FC236}">
                <a16:creationId xmlns:a16="http://schemas.microsoft.com/office/drawing/2014/main" id="{C4C4B999-62BF-4E3B-8170-17A84062B191}"/>
              </a:ext>
              <a:ext uri="{C183D7F6-B498-43B3-948B-1728B52AA6E4}">
                <adec:decorative xmlns:adec="http://schemas.microsoft.com/office/drawing/2017/decorative" val="1"/>
              </a:ext>
            </a:extLst>
          </p:cNvPr>
          <p:cNvSpPr/>
          <p:nvPr/>
        </p:nvSpPr>
        <p:spPr>
          <a:xfrm>
            <a:off x="10757962" y="626637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751465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2615126" y="2967335"/>
            <a:ext cx="6961748" cy="923330"/>
          </a:xfrm>
          <a:prstGeom prst="rect">
            <a:avLst/>
          </a:prstGeom>
          <a:noFill/>
        </p:spPr>
        <p:txBody>
          <a:bodyPr wrap="square" lIns="0" tIns="0" rIns="0" bIns="0" rtlCol="0" anchor="ctr">
            <a:spAutoFit/>
          </a:bodyPr>
          <a:lstStyle/>
          <a:p>
            <a:pPr algn="ctr"/>
            <a:r>
              <a:rPr lang="en-US" sz="6000" b="1" dirty="0">
                <a:solidFill>
                  <a:schemeClr val="bg1"/>
                </a:solidFill>
                <a:latin typeface="+mj-lt"/>
              </a:rPr>
              <a:t>Data Flow </a:t>
            </a:r>
            <a:r>
              <a:rPr lang="en-US" sz="6000" b="1" dirty="0" err="1">
                <a:solidFill>
                  <a:schemeClr val="bg1"/>
                </a:solidFill>
                <a:latin typeface="+mj-lt"/>
              </a:rPr>
              <a:t>Digram</a:t>
            </a:r>
            <a:endParaRPr lang="en-US" sz="6600" dirty="0">
              <a:solidFill>
                <a:schemeClr val="bg1"/>
              </a:solidFill>
              <a:latin typeface="+mj-lt"/>
            </a:endParaRP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92094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2841" y="60747"/>
            <a:ext cx="10515600" cy="668545"/>
          </a:xfrm>
        </p:spPr>
        <p:txBody>
          <a:bodyPr>
            <a:normAutofit fontScale="90000"/>
          </a:bodyPr>
          <a:lstStyle/>
          <a:p>
            <a:pPr algn="ctr"/>
            <a:r>
              <a:rPr lang="en-US" b="1" dirty="0"/>
              <a:t>Levels</a:t>
            </a:r>
            <a:r>
              <a:rPr lang="en-US" dirty="0"/>
              <a:t> of DFD</a:t>
            </a:r>
          </a:p>
        </p:txBody>
      </p:sp>
      <p:sp>
        <p:nvSpPr>
          <p:cNvPr id="4" name="Rectangle: Top Corners Rounded 3">
            <a:extLst>
              <a:ext uri="{FF2B5EF4-FFF2-40B4-BE49-F238E27FC236}">
                <a16:creationId xmlns:a16="http://schemas.microsoft.com/office/drawing/2014/main" id="{219226E0-0A3C-E36B-624F-068509D7507C}"/>
              </a:ext>
              <a:ext uri="{C183D7F6-B498-43B3-948B-1728B52AA6E4}">
                <adec:decorative xmlns:adec="http://schemas.microsoft.com/office/drawing/2017/decorative" val="1"/>
              </a:ext>
            </a:extLst>
          </p:cNvPr>
          <p:cNvSpPr/>
          <p:nvPr/>
        </p:nvSpPr>
        <p:spPr>
          <a:xfrm rot="16200000">
            <a:off x="10339707" y="-886947"/>
            <a:ext cx="668544" cy="3000207"/>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5966804B-BEDB-B40A-F02C-F977962A0C5D}"/>
              </a:ext>
            </a:extLst>
          </p:cNvPr>
          <p:cNvSpPr txBox="1"/>
          <p:nvPr/>
        </p:nvSpPr>
        <p:spPr>
          <a:xfrm>
            <a:off x="9720207" y="264102"/>
            <a:ext cx="1907544" cy="646331"/>
          </a:xfrm>
          <a:prstGeom prst="rect">
            <a:avLst/>
          </a:prstGeom>
          <a:noFill/>
        </p:spPr>
        <p:txBody>
          <a:bodyPr wrap="square" rtlCol="0">
            <a:spAutoFit/>
          </a:bodyPr>
          <a:lstStyle/>
          <a:p>
            <a:r>
              <a:rPr lang="en-US" sz="3600" dirty="0"/>
              <a:t>context</a:t>
            </a:r>
          </a:p>
        </p:txBody>
      </p:sp>
      <p:sp>
        <p:nvSpPr>
          <p:cNvPr id="49" name="Rounded Rectangle 3">
            <a:extLst>
              <a:ext uri="{FF2B5EF4-FFF2-40B4-BE49-F238E27FC236}">
                <a16:creationId xmlns:a16="http://schemas.microsoft.com/office/drawing/2014/main" id="{7CCFA7DA-D2BA-1ECA-4338-169103DB9120}"/>
              </a:ext>
            </a:extLst>
          </p:cNvPr>
          <p:cNvSpPr/>
          <p:nvPr/>
        </p:nvSpPr>
        <p:spPr>
          <a:xfrm>
            <a:off x="4722566" y="4225003"/>
            <a:ext cx="2084634" cy="1711340"/>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2000" dirty="0">
                <a:latin typeface="Arial Rounded MT Bold" panose="020F0704030504030204" pitchFamily="34" charset="0"/>
              </a:rPr>
              <a:t>College Management System</a:t>
            </a:r>
          </a:p>
        </p:txBody>
      </p:sp>
      <p:sp>
        <p:nvSpPr>
          <p:cNvPr id="50" name="Round Same Side Corner Rectangle 4">
            <a:extLst>
              <a:ext uri="{FF2B5EF4-FFF2-40B4-BE49-F238E27FC236}">
                <a16:creationId xmlns:a16="http://schemas.microsoft.com/office/drawing/2014/main" id="{AB738E28-B29A-F4D1-B21D-5B8F20E4B8FE}"/>
              </a:ext>
            </a:extLst>
          </p:cNvPr>
          <p:cNvSpPr/>
          <p:nvPr/>
        </p:nvSpPr>
        <p:spPr>
          <a:xfrm>
            <a:off x="4722566" y="4018524"/>
            <a:ext cx="2084634" cy="418066"/>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2000" dirty="0"/>
              <a:t>0</a:t>
            </a:r>
          </a:p>
        </p:txBody>
      </p:sp>
      <p:sp>
        <p:nvSpPr>
          <p:cNvPr id="51" name="Rectangle 50">
            <a:extLst>
              <a:ext uri="{FF2B5EF4-FFF2-40B4-BE49-F238E27FC236}">
                <a16:creationId xmlns:a16="http://schemas.microsoft.com/office/drawing/2014/main" id="{52F5B90E-8354-5AD7-1454-9B24914556D9}"/>
              </a:ext>
            </a:extLst>
          </p:cNvPr>
          <p:cNvSpPr/>
          <p:nvPr/>
        </p:nvSpPr>
        <p:spPr>
          <a:xfrm>
            <a:off x="572841" y="1293232"/>
            <a:ext cx="1357559" cy="734153"/>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latin typeface="Arial Rounded MT Bold" panose="020F0704030504030204" pitchFamily="34" charset="0"/>
              </a:rPr>
              <a:t>student</a:t>
            </a:r>
          </a:p>
        </p:txBody>
      </p:sp>
      <p:sp>
        <p:nvSpPr>
          <p:cNvPr id="52" name="Rectangle 51">
            <a:extLst>
              <a:ext uri="{FF2B5EF4-FFF2-40B4-BE49-F238E27FC236}">
                <a16:creationId xmlns:a16="http://schemas.microsoft.com/office/drawing/2014/main" id="{16884FDF-D457-9F21-EED9-D95300AFB87C}"/>
              </a:ext>
            </a:extLst>
          </p:cNvPr>
          <p:cNvSpPr/>
          <p:nvPr/>
        </p:nvSpPr>
        <p:spPr>
          <a:xfrm>
            <a:off x="5085314" y="1293232"/>
            <a:ext cx="1357559" cy="734153"/>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latin typeface="Arial Rounded MT Bold" panose="020F0704030504030204" pitchFamily="34" charset="0"/>
              </a:rPr>
              <a:t>staff</a:t>
            </a:r>
          </a:p>
        </p:txBody>
      </p:sp>
      <p:sp>
        <p:nvSpPr>
          <p:cNvPr id="53" name="Rectangle 52">
            <a:extLst>
              <a:ext uri="{FF2B5EF4-FFF2-40B4-BE49-F238E27FC236}">
                <a16:creationId xmlns:a16="http://schemas.microsoft.com/office/drawing/2014/main" id="{65DA5B58-1C88-217A-D449-F626919FB110}"/>
              </a:ext>
            </a:extLst>
          </p:cNvPr>
          <p:cNvSpPr/>
          <p:nvPr/>
        </p:nvSpPr>
        <p:spPr>
          <a:xfrm>
            <a:off x="9994411" y="1293232"/>
            <a:ext cx="1357559" cy="734154"/>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latin typeface="Arial Rounded MT Bold" panose="020F0704030504030204" pitchFamily="34" charset="0"/>
              </a:rPr>
              <a:t>Teaching Assistant</a:t>
            </a:r>
          </a:p>
        </p:txBody>
      </p:sp>
      <p:sp>
        <p:nvSpPr>
          <p:cNvPr id="55" name="Rectangle 54">
            <a:extLst>
              <a:ext uri="{FF2B5EF4-FFF2-40B4-BE49-F238E27FC236}">
                <a16:creationId xmlns:a16="http://schemas.microsoft.com/office/drawing/2014/main" id="{CE92F00B-BDBE-0E2D-CDDA-DF7749E9EB2A}"/>
              </a:ext>
            </a:extLst>
          </p:cNvPr>
          <p:cNvSpPr/>
          <p:nvPr/>
        </p:nvSpPr>
        <p:spPr>
          <a:xfrm>
            <a:off x="573628" y="5463224"/>
            <a:ext cx="1357559" cy="734153"/>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latin typeface="Arial Rounded MT Bold" panose="020F0704030504030204" pitchFamily="34" charset="0"/>
              </a:rPr>
              <a:t>Doctors</a:t>
            </a:r>
          </a:p>
        </p:txBody>
      </p:sp>
      <p:sp>
        <p:nvSpPr>
          <p:cNvPr id="56" name="Rectangle 55">
            <a:extLst>
              <a:ext uri="{FF2B5EF4-FFF2-40B4-BE49-F238E27FC236}">
                <a16:creationId xmlns:a16="http://schemas.microsoft.com/office/drawing/2014/main" id="{2640BA3E-3320-96D2-78DE-CCEA50B1B0A7}"/>
              </a:ext>
            </a:extLst>
          </p:cNvPr>
          <p:cNvSpPr/>
          <p:nvPr/>
        </p:nvSpPr>
        <p:spPr>
          <a:xfrm>
            <a:off x="9995199" y="5459178"/>
            <a:ext cx="1357559" cy="734153"/>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latin typeface="Arial Rounded MT Bold" panose="020F0704030504030204" pitchFamily="34" charset="0"/>
              </a:rPr>
              <a:t>Admins</a:t>
            </a:r>
          </a:p>
        </p:txBody>
      </p:sp>
      <p:cxnSp>
        <p:nvCxnSpPr>
          <p:cNvPr id="59" name="Straight Arrow Connector 58">
            <a:extLst>
              <a:ext uri="{FF2B5EF4-FFF2-40B4-BE49-F238E27FC236}">
                <a16:creationId xmlns:a16="http://schemas.microsoft.com/office/drawing/2014/main" id="{CD1671E1-F535-0137-2AAB-A00302B519A6}"/>
              </a:ext>
            </a:extLst>
          </p:cNvPr>
          <p:cNvCxnSpPr>
            <a:stCxn id="49" idx="3"/>
            <a:endCxn id="56" idx="1"/>
          </p:cNvCxnSpPr>
          <p:nvPr/>
        </p:nvCxnSpPr>
        <p:spPr>
          <a:xfrm>
            <a:off x="6807200" y="5080673"/>
            <a:ext cx="3187999" cy="7455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F3BBA5C4-F9C7-E297-FD4B-9DD1147D0376}"/>
              </a:ext>
            </a:extLst>
          </p:cNvPr>
          <p:cNvCxnSpPr>
            <a:stCxn id="49" idx="1"/>
            <a:endCxn id="55" idx="3"/>
          </p:cNvCxnSpPr>
          <p:nvPr/>
        </p:nvCxnSpPr>
        <p:spPr>
          <a:xfrm flipH="1">
            <a:off x="1931187" y="5080673"/>
            <a:ext cx="2791379" cy="7496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B7AFC503-D768-2CA8-AEFE-136EBEC37761}"/>
              </a:ext>
            </a:extLst>
          </p:cNvPr>
          <p:cNvCxnSpPr>
            <a:stCxn id="50" idx="3"/>
            <a:endCxn id="52" idx="2"/>
          </p:cNvCxnSpPr>
          <p:nvPr/>
        </p:nvCxnSpPr>
        <p:spPr>
          <a:xfrm flipH="1" flipV="1">
            <a:off x="5764094" y="2027385"/>
            <a:ext cx="789" cy="19911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AB223F30-DBD3-C768-64E2-6F5AD65B33CF}"/>
              </a:ext>
            </a:extLst>
          </p:cNvPr>
          <p:cNvCxnSpPr>
            <a:stCxn id="50" idx="0"/>
          </p:cNvCxnSpPr>
          <p:nvPr/>
        </p:nvCxnSpPr>
        <p:spPr>
          <a:xfrm flipV="1">
            <a:off x="6807200" y="2027385"/>
            <a:ext cx="3187211" cy="22001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20C1CC0F-6F50-6E31-E75E-C9A94C798F45}"/>
              </a:ext>
            </a:extLst>
          </p:cNvPr>
          <p:cNvCxnSpPr>
            <a:stCxn id="50" idx="2"/>
          </p:cNvCxnSpPr>
          <p:nvPr/>
        </p:nvCxnSpPr>
        <p:spPr>
          <a:xfrm flipH="1" flipV="1">
            <a:off x="1930400" y="2027385"/>
            <a:ext cx="2792166" cy="22001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50AD540E-98EA-F016-58A5-6BB6702C23EE}"/>
              </a:ext>
            </a:extLst>
          </p:cNvPr>
          <p:cNvSpPr txBox="1"/>
          <p:nvPr/>
        </p:nvSpPr>
        <p:spPr>
          <a:xfrm rot="16200000">
            <a:off x="4705567" y="2856493"/>
            <a:ext cx="1752728" cy="369332"/>
          </a:xfrm>
          <a:prstGeom prst="rect">
            <a:avLst/>
          </a:prstGeom>
          <a:noFill/>
        </p:spPr>
        <p:txBody>
          <a:bodyPr wrap="square" rtlCol="0">
            <a:spAutoFit/>
          </a:bodyPr>
          <a:lstStyle/>
          <a:p>
            <a:r>
              <a:rPr lang="en-US" dirty="0"/>
              <a:t>Staff information</a:t>
            </a:r>
          </a:p>
        </p:txBody>
      </p:sp>
      <p:sp>
        <p:nvSpPr>
          <p:cNvPr id="69" name="TextBox 68">
            <a:extLst>
              <a:ext uri="{FF2B5EF4-FFF2-40B4-BE49-F238E27FC236}">
                <a16:creationId xmlns:a16="http://schemas.microsoft.com/office/drawing/2014/main" id="{C9E1E8C7-5246-BAC5-A3BD-1C7B1E4DFDF2}"/>
              </a:ext>
            </a:extLst>
          </p:cNvPr>
          <p:cNvSpPr txBox="1"/>
          <p:nvPr/>
        </p:nvSpPr>
        <p:spPr>
          <a:xfrm rot="19494665">
            <a:off x="7277952" y="2838288"/>
            <a:ext cx="1752728" cy="369332"/>
          </a:xfrm>
          <a:prstGeom prst="rect">
            <a:avLst/>
          </a:prstGeom>
          <a:noFill/>
        </p:spPr>
        <p:txBody>
          <a:bodyPr wrap="square" rtlCol="0">
            <a:spAutoFit/>
          </a:bodyPr>
          <a:lstStyle/>
          <a:p>
            <a:r>
              <a:rPr lang="en-US" dirty="0"/>
              <a:t>Staff information</a:t>
            </a:r>
          </a:p>
        </p:txBody>
      </p:sp>
      <p:sp>
        <p:nvSpPr>
          <p:cNvPr id="70" name="TextBox 69">
            <a:extLst>
              <a:ext uri="{FF2B5EF4-FFF2-40B4-BE49-F238E27FC236}">
                <a16:creationId xmlns:a16="http://schemas.microsoft.com/office/drawing/2014/main" id="{C3FD582D-73D9-CF8E-B1DA-714680A17B57}"/>
              </a:ext>
            </a:extLst>
          </p:cNvPr>
          <p:cNvSpPr txBox="1"/>
          <p:nvPr/>
        </p:nvSpPr>
        <p:spPr>
          <a:xfrm rot="2375854" flipH="1">
            <a:off x="2544410" y="2944254"/>
            <a:ext cx="2248820" cy="369332"/>
          </a:xfrm>
          <a:prstGeom prst="rect">
            <a:avLst/>
          </a:prstGeom>
          <a:noFill/>
        </p:spPr>
        <p:txBody>
          <a:bodyPr wrap="square" rtlCol="0">
            <a:spAutoFit/>
          </a:bodyPr>
          <a:lstStyle/>
          <a:p>
            <a:r>
              <a:rPr lang="en-US" dirty="0"/>
              <a:t>Students information</a:t>
            </a:r>
          </a:p>
        </p:txBody>
      </p:sp>
      <p:sp>
        <p:nvSpPr>
          <p:cNvPr id="71" name="TextBox 70">
            <a:extLst>
              <a:ext uri="{FF2B5EF4-FFF2-40B4-BE49-F238E27FC236}">
                <a16:creationId xmlns:a16="http://schemas.microsoft.com/office/drawing/2014/main" id="{0949F142-3C57-CE94-F28B-D322637BA54E}"/>
              </a:ext>
            </a:extLst>
          </p:cNvPr>
          <p:cNvSpPr txBox="1"/>
          <p:nvPr/>
        </p:nvSpPr>
        <p:spPr>
          <a:xfrm rot="868407">
            <a:off x="7433439" y="5121759"/>
            <a:ext cx="2048407" cy="369332"/>
          </a:xfrm>
          <a:prstGeom prst="rect">
            <a:avLst/>
          </a:prstGeom>
          <a:noFill/>
        </p:spPr>
        <p:txBody>
          <a:bodyPr wrap="square" rtlCol="0">
            <a:spAutoFit/>
          </a:bodyPr>
          <a:lstStyle/>
          <a:p>
            <a:r>
              <a:rPr lang="en-US" dirty="0"/>
              <a:t>Admins information</a:t>
            </a:r>
          </a:p>
        </p:txBody>
      </p:sp>
      <p:sp>
        <p:nvSpPr>
          <p:cNvPr id="72" name="TextBox 71">
            <a:extLst>
              <a:ext uri="{FF2B5EF4-FFF2-40B4-BE49-F238E27FC236}">
                <a16:creationId xmlns:a16="http://schemas.microsoft.com/office/drawing/2014/main" id="{FFA0FE81-9908-68E6-9A3F-AE61EEC2CEC9}"/>
              </a:ext>
            </a:extLst>
          </p:cNvPr>
          <p:cNvSpPr txBox="1"/>
          <p:nvPr/>
        </p:nvSpPr>
        <p:spPr>
          <a:xfrm rot="20731593" flipH="1">
            <a:off x="2421982" y="5065989"/>
            <a:ext cx="2048407" cy="369332"/>
          </a:xfrm>
          <a:prstGeom prst="rect">
            <a:avLst/>
          </a:prstGeom>
          <a:noFill/>
        </p:spPr>
        <p:txBody>
          <a:bodyPr wrap="square" rtlCol="0">
            <a:spAutoFit/>
          </a:bodyPr>
          <a:lstStyle/>
          <a:p>
            <a:r>
              <a:rPr lang="en-US" dirty="0"/>
              <a:t>Doctors information</a:t>
            </a:r>
          </a:p>
        </p:txBody>
      </p:sp>
    </p:spTree>
    <p:extLst>
      <p:ext uri="{BB962C8B-B14F-4D97-AF65-F5344CB8AC3E}">
        <p14:creationId xmlns:p14="http://schemas.microsoft.com/office/powerpoint/2010/main" val="389365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2841" y="60747"/>
            <a:ext cx="10515600" cy="668545"/>
          </a:xfrm>
        </p:spPr>
        <p:txBody>
          <a:bodyPr>
            <a:normAutofit fontScale="90000"/>
          </a:bodyPr>
          <a:lstStyle/>
          <a:p>
            <a:pPr algn="ctr"/>
            <a:r>
              <a:rPr lang="en-US" b="1" dirty="0"/>
              <a:t>Levels</a:t>
            </a:r>
            <a:r>
              <a:rPr lang="en-US" dirty="0"/>
              <a:t> of DFD</a:t>
            </a:r>
          </a:p>
        </p:txBody>
      </p:sp>
      <p:sp>
        <p:nvSpPr>
          <p:cNvPr id="4" name="Rectangle: Top Corners Rounded 3">
            <a:extLst>
              <a:ext uri="{FF2B5EF4-FFF2-40B4-BE49-F238E27FC236}">
                <a16:creationId xmlns:a16="http://schemas.microsoft.com/office/drawing/2014/main" id="{219226E0-0A3C-E36B-624F-068509D7507C}"/>
              </a:ext>
              <a:ext uri="{C183D7F6-B498-43B3-948B-1728B52AA6E4}">
                <adec:decorative xmlns:adec="http://schemas.microsoft.com/office/drawing/2017/decorative" val="1"/>
              </a:ext>
            </a:extLst>
          </p:cNvPr>
          <p:cNvSpPr/>
          <p:nvPr/>
        </p:nvSpPr>
        <p:spPr>
          <a:xfrm rot="16200000">
            <a:off x="10339707" y="-886947"/>
            <a:ext cx="668544" cy="3000207"/>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 name="Straight Arrow Connector 4">
            <a:extLst>
              <a:ext uri="{FF2B5EF4-FFF2-40B4-BE49-F238E27FC236}">
                <a16:creationId xmlns:a16="http://schemas.microsoft.com/office/drawing/2014/main" id="{6BBE139C-9DAC-9E0F-55DE-67D6C7BD9744}"/>
              </a:ext>
            </a:extLst>
          </p:cNvPr>
          <p:cNvCxnSpPr/>
          <p:nvPr/>
        </p:nvCxnSpPr>
        <p:spPr>
          <a:xfrm flipH="1">
            <a:off x="1485545" y="1020092"/>
            <a:ext cx="4467" cy="1583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C67DF2F2-901B-A249-EEA8-C932AD7B95FB}"/>
              </a:ext>
            </a:extLst>
          </p:cNvPr>
          <p:cNvSpPr/>
          <p:nvPr/>
        </p:nvSpPr>
        <p:spPr>
          <a:xfrm>
            <a:off x="1032387" y="798129"/>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student</a:t>
            </a:r>
          </a:p>
        </p:txBody>
      </p:sp>
      <p:sp>
        <p:nvSpPr>
          <p:cNvPr id="7" name="Rounded Rectangle 3">
            <a:extLst>
              <a:ext uri="{FF2B5EF4-FFF2-40B4-BE49-F238E27FC236}">
                <a16:creationId xmlns:a16="http://schemas.microsoft.com/office/drawing/2014/main" id="{1E547BCC-D5CF-2698-A8C9-E5634BA7915A}"/>
              </a:ext>
            </a:extLst>
          </p:cNvPr>
          <p:cNvSpPr/>
          <p:nvPr/>
        </p:nvSpPr>
        <p:spPr>
          <a:xfrm>
            <a:off x="841980" y="2603452"/>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login</a:t>
            </a:r>
          </a:p>
        </p:txBody>
      </p:sp>
      <p:sp>
        <p:nvSpPr>
          <p:cNvPr id="8" name="Round Same Side Corner Rectangle 4">
            <a:extLst>
              <a:ext uri="{FF2B5EF4-FFF2-40B4-BE49-F238E27FC236}">
                <a16:creationId xmlns:a16="http://schemas.microsoft.com/office/drawing/2014/main" id="{44F9FBC7-66D7-0945-ED9E-D072CE8412E9}"/>
              </a:ext>
            </a:extLst>
          </p:cNvPr>
          <p:cNvSpPr/>
          <p:nvPr/>
        </p:nvSpPr>
        <p:spPr>
          <a:xfrm>
            <a:off x="841980" y="2603452"/>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1</a:t>
            </a:r>
          </a:p>
        </p:txBody>
      </p:sp>
      <p:sp>
        <p:nvSpPr>
          <p:cNvPr id="9" name="Rounded Rectangle 6">
            <a:extLst>
              <a:ext uri="{FF2B5EF4-FFF2-40B4-BE49-F238E27FC236}">
                <a16:creationId xmlns:a16="http://schemas.microsoft.com/office/drawing/2014/main" id="{C85444E8-41F1-5E64-5F04-EF829802E522}"/>
              </a:ext>
            </a:extLst>
          </p:cNvPr>
          <p:cNvSpPr/>
          <p:nvPr/>
        </p:nvSpPr>
        <p:spPr>
          <a:xfrm>
            <a:off x="3432780" y="2696859"/>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Analysis</a:t>
            </a:r>
          </a:p>
          <a:p>
            <a:pPr algn="ctr"/>
            <a:r>
              <a:rPr lang="en-US" sz="1400" dirty="0"/>
              <a:t>data</a:t>
            </a:r>
          </a:p>
        </p:txBody>
      </p:sp>
      <p:sp>
        <p:nvSpPr>
          <p:cNvPr id="10" name="Round Same Side Corner Rectangle 7">
            <a:extLst>
              <a:ext uri="{FF2B5EF4-FFF2-40B4-BE49-F238E27FC236}">
                <a16:creationId xmlns:a16="http://schemas.microsoft.com/office/drawing/2014/main" id="{BC887ABC-5CB1-F33B-41AE-CF118E2684DF}"/>
              </a:ext>
            </a:extLst>
          </p:cNvPr>
          <p:cNvSpPr/>
          <p:nvPr/>
        </p:nvSpPr>
        <p:spPr>
          <a:xfrm>
            <a:off x="3432780" y="2696859"/>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2</a:t>
            </a:r>
          </a:p>
        </p:txBody>
      </p:sp>
      <p:sp>
        <p:nvSpPr>
          <p:cNvPr id="11" name="Rounded Rectangle 8">
            <a:extLst>
              <a:ext uri="{FF2B5EF4-FFF2-40B4-BE49-F238E27FC236}">
                <a16:creationId xmlns:a16="http://schemas.microsoft.com/office/drawing/2014/main" id="{D4603AA7-5D81-9571-B3BF-08BC74FED895}"/>
              </a:ext>
            </a:extLst>
          </p:cNvPr>
          <p:cNvSpPr/>
          <p:nvPr/>
        </p:nvSpPr>
        <p:spPr>
          <a:xfrm>
            <a:off x="6274303" y="2696859"/>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Calculate</a:t>
            </a:r>
          </a:p>
          <a:p>
            <a:pPr algn="ctr"/>
            <a:r>
              <a:rPr lang="en-US" sz="1400" dirty="0"/>
              <a:t>GPA</a:t>
            </a:r>
          </a:p>
        </p:txBody>
      </p:sp>
      <p:sp>
        <p:nvSpPr>
          <p:cNvPr id="12" name="Round Same Side Corner Rectangle 9">
            <a:extLst>
              <a:ext uri="{FF2B5EF4-FFF2-40B4-BE49-F238E27FC236}">
                <a16:creationId xmlns:a16="http://schemas.microsoft.com/office/drawing/2014/main" id="{649D3B77-800D-595B-3989-FDE131D1B342}"/>
              </a:ext>
            </a:extLst>
          </p:cNvPr>
          <p:cNvSpPr/>
          <p:nvPr/>
        </p:nvSpPr>
        <p:spPr>
          <a:xfrm>
            <a:off x="6274303" y="2681063"/>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3</a:t>
            </a:r>
          </a:p>
        </p:txBody>
      </p:sp>
      <p:sp>
        <p:nvSpPr>
          <p:cNvPr id="13" name="Rounded Rectangle 10">
            <a:extLst>
              <a:ext uri="{FF2B5EF4-FFF2-40B4-BE49-F238E27FC236}">
                <a16:creationId xmlns:a16="http://schemas.microsoft.com/office/drawing/2014/main" id="{BD8144EB-DB6E-F095-104C-B437D66EADA1}"/>
              </a:ext>
            </a:extLst>
          </p:cNvPr>
          <p:cNvSpPr/>
          <p:nvPr/>
        </p:nvSpPr>
        <p:spPr>
          <a:xfrm>
            <a:off x="8781528" y="2696859"/>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Show </a:t>
            </a:r>
          </a:p>
          <a:p>
            <a:pPr algn="ctr"/>
            <a:r>
              <a:rPr lang="en-US" sz="1400" dirty="0"/>
              <a:t>Data</a:t>
            </a:r>
          </a:p>
        </p:txBody>
      </p:sp>
      <p:sp>
        <p:nvSpPr>
          <p:cNvPr id="14" name="Round Same Side Corner Rectangle 11">
            <a:extLst>
              <a:ext uri="{FF2B5EF4-FFF2-40B4-BE49-F238E27FC236}">
                <a16:creationId xmlns:a16="http://schemas.microsoft.com/office/drawing/2014/main" id="{AD872277-B169-1F91-99AE-62E55CA80878}"/>
              </a:ext>
            </a:extLst>
          </p:cNvPr>
          <p:cNvSpPr/>
          <p:nvPr/>
        </p:nvSpPr>
        <p:spPr>
          <a:xfrm>
            <a:off x="8781528" y="2696859"/>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5</a:t>
            </a:r>
          </a:p>
        </p:txBody>
      </p:sp>
      <p:sp>
        <p:nvSpPr>
          <p:cNvPr id="15" name="Rounded Rectangle 12">
            <a:extLst>
              <a:ext uri="{FF2B5EF4-FFF2-40B4-BE49-F238E27FC236}">
                <a16:creationId xmlns:a16="http://schemas.microsoft.com/office/drawing/2014/main" id="{897BD3D7-EC9D-DC26-1CA1-3A1CC1F73B9C}"/>
              </a:ext>
            </a:extLst>
          </p:cNvPr>
          <p:cNvSpPr/>
          <p:nvPr/>
        </p:nvSpPr>
        <p:spPr>
          <a:xfrm>
            <a:off x="3851527" y="5372281"/>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Update</a:t>
            </a:r>
          </a:p>
          <a:p>
            <a:pPr algn="ctr"/>
            <a:r>
              <a:rPr lang="en-US" sz="1400" dirty="0"/>
              <a:t>degree</a:t>
            </a:r>
          </a:p>
        </p:txBody>
      </p:sp>
      <p:sp>
        <p:nvSpPr>
          <p:cNvPr id="16" name="Round Same Side Corner Rectangle 13">
            <a:extLst>
              <a:ext uri="{FF2B5EF4-FFF2-40B4-BE49-F238E27FC236}">
                <a16:creationId xmlns:a16="http://schemas.microsoft.com/office/drawing/2014/main" id="{8CC763DC-1AFC-AB77-84B4-4D1CA6EE7A53}"/>
              </a:ext>
            </a:extLst>
          </p:cNvPr>
          <p:cNvSpPr/>
          <p:nvPr/>
        </p:nvSpPr>
        <p:spPr>
          <a:xfrm>
            <a:off x="3855568" y="5372281"/>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4</a:t>
            </a:r>
          </a:p>
        </p:txBody>
      </p:sp>
      <p:sp>
        <p:nvSpPr>
          <p:cNvPr id="17" name="Rectangle 16">
            <a:extLst>
              <a:ext uri="{FF2B5EF4-FFF2-40B4-BE49-F238E27FC236}">
                <a16:creationId xmlns:a16="http://schemas.microsoft.com/office/drawing/2014/main" id="{69113C46-AE0A-759B-170C-ED396CF56C38}"/>
              </a:ext>
            </a:extLst>
          </p:cNvPr>
          <p:cNvSpPr/>
          <p:nvPr/>
        </p:nvSpPr>
        <p:spPr>
          <a:xfrm>
            <a:off x="11125199" y="2819763"/>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student</a:t>
            </a:r>
          </a:p>
        </p:txBody>
      </p:sp>
      <p:sp>
        <p:nvSpPr>
          <p:cNvPr id="18" name="Rectangle 17">
            <a:extLst>
              <a:ext uri="{FF2B5EF4-FFF2-40B4-BE49-F238E27FC236}">
                <a16:creationId xmlns:a16="http://schemas.microsoft.com/office/drawing/2014/main" id="{3B504E01-F7F0-51D5-1866-356272A913B8}"/>
              </a:ext>
            </a:extLst>
          </p:cNvPr>
          <p:cNvSpPr/>
          <p:nvPr/>
        </p:nvSpPr>
        <p:spPr>
          <a:xfrm>
            <a:off x="1213861" y="5510981"/>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Doctor</a:t>
            </a:r>
          </a:p>
        </p:txBody>
      </p:sp>
      <p:cxnSp>
        <p:nvCxnSpPr>
          <p:cNvPr id="19" name="Straight Connector 18">
            <a:extLst>
              <a:ext uri="{FF2B5EF4-FFF2-40B4-BE49-F238E27FC236}">
                <a16:creationId xmlns:a16="http://schemas.microsoft.com/office/drawing/2014/main" id="{F562C60B-2024-E76D-EA4B-B8D6ADDACFA9}"/>
              </a:ext>
            </a:extLst>
          </p:cNvPr>
          <p:cNvCxnSpPr/>
          <p:nvPr/>
        </p:nvCxnSpPr>
        <p:spPr>
          <a:xfrm>
            <a:off x="3710121" y="1054632"/>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20" name="Straight Connector 19">
            <a:extLst>
              <a:ext uri="{FF2B5EF4-FFF2-40B4-BE49-F238E27FC236}">
                <a16:creationId xmlns:a16="http://schemas.microsoft.com/office/drawing/2014/main" id="{FB8D0BB3-CCE2-DE0B-FB3F-2DFCB82F9C30}"/>
              </a:ext>
            </a:extLst>
          </p:cNvPr>
          <p:cNvCxnSpPr/>
          <p:nvPr/>
        </p:nvCxnSpPr>
        <p:spPr>
          <a:xfrm>
            <a:off x="3710121" y="1270532"/>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21" name="Rectangle 20">
            <a:extLst>
              <a:ext uri="{FF2B5EF4-FFF2-40B4-BE49-F238E27FC236}">
                <a16:creationId xmlns:a16="http://schemas.microsoft.com/office/drawing/2014/main" id="{83ADF12D-A25B-51B7-4DD6-F926C915B052}"/>
              </a:ext>
            </a:extLst>
          </p:cNvPr>
          <p:cNvSpPr/>
          <p:nvPr/>
        </p:nvSpPr>
        <p:spPr>
          <a:xfrm>
            <a:off x="3438341" y="1040990"/>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1</a:t>
            </a:r>
          </a:p>
        </p:txBody>
      </p:sp>
      <p:sp>
        <p:nvSpPr>
          <p:cNvPr id="22" name="TextBox 21">
            <a:extLst>
              <a:ext uri="{FF2B5EF4-FFF2-40B4-BE49-F238E27FC236}">
                <a16:creationId xmlns:a16="http://schemas.microsoft.com/office/drawing/2014/main" id="{BF121213-8AE0-7E14-274C-5AACDB24540A}"/>
              </a:ext>
            </a:extLst>
          </p:cNvPr>
          <p:cNvSpPr txBox="1"/>
          <p:nvPr/>
        </p:nvSpPr>
        <p:spPr>
          <a:xfrm>
            <a:off x="3676591" y="989465"/>
            <a:ext cx="1253933" cy="338554"/>
          </a:xfrm>
          <a:prstGeom prst="rect">
            <a:avLst/>
          </a:prstGeom>
          <a:noFill/>
        </p:spPr>
        <p:txBody>
          <a:bodyPr wrap="none" rtlCol="0">
            <a:spAutoFit/>
          </a:bodyPr>
          <a:lstStyle/>
          <a:p>
            <a:r>
              <a:rPr lang="en-US" sz="1600" dirty="0"/>
              <a:t>Student data</a:t>
            </a:r>
          </a:p>
        </p:txBody>
      </p:sp>
      <p:cxnSp>
        <p:nvCxnSpPr>
          <p:cNvPr id="23" name="Straight Connector 22">
            <a:extLst>
              <a:ext uri="{FF2B5EF4-FFF2-40B4-BE49-F238E27FC236}">
                <a16:creationId xmlns:a16="http://schemas.microsoft.com/office/drawing/2014/main" id="{7D6AF158-F557-ADC3-EFDE-08A9C62EAEBE}"/>
              </a:ext>
            </a:extLst>
          </p:cNvPr>
          <p:cNvCxnSpPr/>
          <p:nvPr/>
        </p:nvCxnSpPr>
        <p:spPr>
          <a:xfrm>
            <a:off x="6817120" y="5705302"/>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24" name="Straight Connector 23">
            <a:extLst>
              <a:ext uri="{FF2B5EF4-FFF2-40B4-BE49-F238E27FC236}">
                <a16:creationId xmlns:a16="http://schemas.microsoft.com/office/drawing/2014/main" id="{EB8BD417-811C-8B1B-5CDB-136AD3E3ECD4}"/>
              </a:ext>
            </a:extLst>
          </p:cNvPr>
          <p:cNvCxnSpPr/>
          <p:nvPr/>
        </p:nvCxnSpPr>
        <p:spPr>
          <a:xfrm>
            <a:off x="6817120" y="5921202"/>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25" name="Rectangle 24">
            <a:extLst>
              <a:ext uri="{FF2B5EF4-FFF2-40B4-BE49-F238E27FC236}">
                <a16:creationId xmlns:a16="http://schemas.microsoft.com/office/drawing/2014/main" id="{572DABBB-D5DD-877B-3B9C-DDF01E758571}"/>
              </a:ext>
            </a:extLst>
          </p:cNvPr>
          <p:cNvSpPr/>
          <p:nvPr/>
        </p:nvSpPr>
        <p:spPr>
          <a:xfrm>
            <a:off x="6545340" y="5691660"/>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2</a:t>
            </a:r>
          </a:p>
        </p:txBody>
      </p:sp>
      <p:sp>
        <p:nvSpPr>
          <p:cNvPr id="26" name="TextBox 25">
            <a:extLst>
              <a:ext uri="{FF2B5EF4-FFF2-40B4-BE49-F238E27FC236}">
                <a16:creationId xmlns:a16="http://schemas.microsoft.com/office/drawing/2014/main" id="{AD4E71FD-EACD-6857-9901-FBC9CCC8664D}"/>
              </a:ext>
            </a:extLst>
          </p:cNvPr>
          <p:cNvSpPr txBox="1"/>
          <p:nvPr/>
        </p:nvSpPr>
        <p:spPr>
          <a:xfrm>
            <a:off x="6783590" y="5640135"/>
            <a:ext cx="1388713" cy="338554"/>
          </a:xfrm>
          <a:prstGeom prst="rect">
            <a:avLst/>
          </a:prstGeom>
          <a:noFill/>
        </p:spPr>
        <p:txBody>
          <a:bodyPr wrap="none" rtlCol="0">
            <a:spAutoFit/>
          </a:bodyPr>
          <a:lstStyle/>
          <a:p>
            <a:r>
              <a:rPr lang="en-US" sz="1600" dirty="0"/>
              <a:t>Course degree</a:t>
            </a:r>
          </a:p>
        </p:txBody>
      </p:sp>
      <p:cxnSp>
        <p:nvCxnSpPr>
          <p:cNvPr id="27" name="Straight Arrow Connector 26">
            <a:extLst>
              <a:ext uri="{FF2B5EF4-FFF2-40B4-BE49-F238E27FC236}">
                <a16:creationId xmlns:a16="http://schemas.microsoft.com/office/drawing/2014/main" id="{F10308A5-4134-A858-CCF9-6F3FE621E72F}"/>
              </a:ext>
            </a:extLst>
          </p:cNvPr>
          <p:cNvCxnSpPr/>
          <p:nvPr/>
        </p:nvCxnSpPr>
        <p:spPr>
          <a:xfrm>
            <a:off x="4454710" y="1200707"/>
            <a:ext cx="3137" cy="1424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B2CC0B4-EEB6-94AD-012A-3B5E2F1C85C0}"/>
              </a:ext>
            </a:extLst>
          </p:cNvPr>
          <p:cNvCxnSpPr/>
          <p:nvPr/>
        </p:nvCxnSpPr>
        <p:spPr>
          <a:xfrm flipH="1">
            <a:off x="6917868" y="3999289"/>
            <a:ext cx="4467" cy="1583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E5AAA32-C480-890A-0E45-79D4BB882BCE}"/>
              </a:ext>
            </a:extLst>
          </p:cNvPr>
          <p:cNvCxnSpPr>
            <a:endCxn id="9" idx="1"/>
          </p:cNvCxnSpPr>
          <p:nvPr/>
        </p:nvCxnSpPr>
        <p:spPr>
          <a:xfrm>
            <a:off x="2129110" y="3326656"/>
            <a:ext cx="1303670" cy="87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D4804975-7D3E-F7A4-7871-76BE10EF6857}"/>
              </a:ext>
            </a:extLst>
          </p:cNvPr>
          <p:cNvCxnSpPr/>
          <p:nvPr/>
        </p:nvCxnSpPr>
        <p:spPr>
          <a:xfrm>
            <a:off x="4719910" y="3326656"/>
            <a:ext cx="15294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8EC46CDF-6285-B36C-24C8-A4253843C869}"/>
              </a:ext>
            </a:extLst>
          </p:cNvPr>
          <p:cNvCxnSpPr/>
          <p:nvPr/>
        </p:nvCxnSpPr>
        <p:spPr>
          <a:xfrm>
            <a:off x="7586337" y="3242016"/>
            <a:ext cx="1166122" cy="131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927AF15B-7254-824D-8C09-66323C2404CE}"/>
              </a:ext>
            </a:extLst>
          </p:cNvPr>
          <p:cNvCxnSpPr>
            <a:stCxn id="13" idx="3"/>
          </p:cNvCxnSpPr>
          <p:nvPr/>
        </p:nvCxnSpPr>
        <p:spPr>
          <a:xfrm flipV="1">
            <a:off x="10068658" y="3335423"/>
            <a:ext cx="105654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11F429E5-4B60-1537-2D60-267DB07650E6}"/>
              </a:ext>
            </a:extLst>
          </p:cNvPr>
          <p:cNvCxnSpPr/>
          <p:nvPr/>
        </p:nvCxnSpPr>
        <p:spPr>
          <a:xfrm flipV="1">
            <a:off x="2271831" y="5910100"/>
            <a:ext cx="1583737" cy="7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76F9400-D2EA-B07B-51F0-622D7C09C1DF}"/>
              </a:ext>
            </a:extLst>
          </p:cNvPr>
          <p:cNvCxnSpPr/>
          <p:nvPr/>
        </p:nvCxnSpPr>
        <p:spPr>
          <a:xfrm>
            <a:off x="5241670" y="5800644"/>
            <a:ext cx="1303670" cy="87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5710947-2C8D-E431-53FF-FB597F15B00E}"/>
              </a:ext>
            </a:extLst>
          </p:cNvPr>
          <p:cNvCxnSpPr/>
          <p:nvPr/>
        </p:nvCxnSpPr>
        <p:spPr>
          <a:xfrm flipV="1">
            <a:off x="7310279" y="4031474"/>
            <a:ext cx="25101" cy="16738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07E7C060-FC50-3212-EF14-52C4E834DC2C}"/>
              </a:ext>
            </a:extLst>
          </p:cNvPr>
          <p:cNvCxnSpPr/>
          <p:nvPr/>
        </p:nvCxnSpPr>
        <p:spPr>
          <a:xfrm flipV="1">
            <a:off x="4002361" y="1290971"/>
            <a:ext cx="12550" cy="13151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73D577AB-46D3-0F80-395D-A468AFF389ED}"/>
              </a:ext>
            </a:extLst>
          </p:cNvPr>
          <p:cNvSpPr txBox="1"/>
          <p:nvPr/>
        </p:nvSpPr>
        <p:spPr>
          <a:xfrm>
            <a:off x="-271746" y="1625363"/>
            <a:ext cx="2074205" cy="646331"/>
          </a:xfrm>
          <a:prstGeom prst="rect">
            <a:avLst/>
          </a:prstGeom>
          <a:noFill/>
        </p:spPr>
        <p:txBody>
          <a:bodyPr wrap="square" rtlCol="0">
            <a:spAutoFit/>
          </a:bodyPr>
          <a:lstStyle/>
          <a:p>
            <a:pPr algn="ctr"/>
            <a:r>
              <a:rPr lang="en-US" dirty="0"/>
              <a:t>Enter his code </a:t>
            </a:r>
          </a:p>
          <a:p>
            <a:pPr algn="ctr"/>
            <a:r>
              <a:rPr lang="en-US" dirty="0"/>
              <a:t>And password</a:t>
            </a:r>
          </a:p>
        </p:txBody>
      </p:sp>
      <p:sp>
        <p:nvSpPr>
          <p:cNvPr id="38" name="TextBox 37">
            <a:extLst>
              <a:ext uri="{FF2B5EF4-FFF2-40B4-BE49-F238E27FC236}">
                <a16:creationId xmlns:a16="http://schemas.microsoft.com/office/drawing/2014/main" id="{EA000382-4B70-BDED-C1A4-F769084A00A8}"/>
              </a:ext>
            </a:extLst>
          </p:cNvPr>
          <p:cNvSpPr txBox="1"/>
          <p:nvPr/>
        </p:nvSpPr>
        <p:spPr>
          <a:xfrm>
            <a:off x="1877460" y="3022419"/>
            <a:ext cx="1795942" cy="584775"/>
          </a:xfrm>
          <a:prstGeom prst="rect">
            <a:avLst/>
          </a:prstGeom>
          <a:noFill/>
        </p:spPr>
        <p:txBody>
          <a:bodyPr wrap="square" rtlCol="0">
            <a:spAutoFit/>
          </a:bodyPr>
          <a:lstStyle/>
          <a:p>
            <a:pPr algn="ctr"/>
            <a:r>
              <a:rPr lang="en-US" sz="1600" dirty="0"/>
              <a:t>System analysis entered  data</a:t>
            </a:r>
          </a:p>
        </p:txBody>
      </p:sp>
      <p:sp>
        <p:nvSpPr>
          <p:cNvPr id="39" name="TextBox 38">
            <a:extLst>
              <a:ext uri="{FF2B5EF4-FFF2-40B4-BE49-F238E27FC236}">
                <a16:creationId xmlns:a16="http://schemas.microsoft.com/office/drawing/2014/main" id="{21BD4305-BAE0-75B2-409D-535087955170}"/>
              </a:ext>
            </a:extLst>
          </p:cNvPr>
          <p:cNvSpPr txBox="1"/>
          <p:nvPr/>
        </p:nvSpPr>
        <p:spPr>
          <a:xfrm>
            <a:off x="2959841" y="1502463"/>
            <a:ext cx="1190643" cy="923330"/>
          </a:xfrm>
          <a:prstGeom prst="rect">
            <a:avLst/>
          </a:prstGeom>
          <a:noFill/>
        </p:spPr>
        <p:txBody>
          <a:bodyPr wrap="square" rtlCol="0">
            <a:spAutoFit/>
          </a:bodyPr>
          <a:lstStyle/>
          <a:p>
            <a:r>
              <a:rPr lang="en-US" dirty="0"/>
              <a:t>System check this data</a:t>
            </a:r>
          </a:p>
        </p:txBody>
      </p:sp>
      <p:sp>
        <p:nvSpPr>
          <p:cNvPr id="40" name="TextBox 39">
            <a:extLst>
              <a:ext uri="{FF2B5EF4-FFF2-40B4-BE49-F238E27FC236}">
                <a16:creationId xmlns:a16="http://schemas.microsoft.com/office/drawing/2014/main" id="{A5EB3B53-99F2-3E0C-35E4-193189333C28}"/>
              </a:ext>
            </a:extLst>
          </p:cNvPr>
          <p:cNvSpPr txBox="1"/>
          <p:nvPr/>
        </p:nvSpPr>
        <p:spPr>
          <a:xfrm>
            <a:off x="4530219" y="1724938"/>
            <a:ext cx="1395755" cy="376330"/>
          </a:xfrm>
          <a:prstGeom prst="rect">
            <a:avLst/>
          </a:prstGeom>
          <a:noFill/>
        </p:spPr>
        <p:txBody>
          <a:bodyPr wrap="square" rtlCol="0">
            <a:spAutoFit/>
          </a:bodyPr>
          <a:lstStyle/>
          <a:p>
            <a:r>
              <a:rPr lang="en-US" dirty="0"/>
              <a:t>Correct data</a:t>
            </a:r>
          </a:p>
        </p:txBody>
      </p:sp>
      <p:sp>
        <p:nvSpPr>
          <p:cNvPr id="41" name="TextBox 40">
            <a:extLst>
              <a:ext uri="{FF2B5EF4-FFF2-40B4-BE49-F238E27FC236}">
                <a16:creationId xmlns:a16="http://schemas.microsoft.com/office/drawing/2014/main" id="{19538EC5-B3E4-58C2-24F1-E162D7273DB0}"/>
              </a:ext>
            </a:extLst>
          </p:cNvPr>
          <p:cNvSpPr txBox="1"/>
          <p:nvPr/>
        </p:nvSpPr>
        <p:spPr>
          <a:xfrm>
            <a:off x="4756311" y="2959689"/>
            <a:ext cx="1409378" cy="923330"/>
          </a:xfrm>
          <a:prstGeom prst="rect">
            <a:avLst/>
          </a:prstGeom>
          <a:noFill/>
        </p:spPr>
        <p:txBody>
          <a:bodyPr wrap="square" rtlCol="0">
            <a:spAutoFit/>
          </a:bodyPr>
          <a:lstStyle/>
          <a:p>
            <a:pPr algn="ctr"/>
            <a:r>
              <a:rPr lang="en-US" dirty="0"/>
              <a:t>System calculate GPA</a:t>
            </a:r>
          </a:p>
        </p:txBody>
      </p:sp>
      <p:sp>
        <p:nvSpPr>
          <p:cNvPr id="42" name="TextBox 41">
            <a:extLst>
              <a:ext uri="{FF2B5EF4-FFF2-40B4-BE49-F238E27FC236}">
                <a16:creationId xmlns:a16="http://schemas.microsoft.com/office/drawing/2014/main" id="{642B9C3E-AF53-F814-A3A8-DEBC0645D8C7}"/>
              </a:ext>
            </a:extLst>
          </p:cNvPr>
          <p:cNvSpPr txBox="1"/>
          <p:nvPr/>
        </p:nvSpPr>
        <p:spPr>
          <a:xfrm>
            <a:off x="10120109" y="2986232"/>
            <a:ext cx="975143" cy="646331"/>
          </a:xfrm>
          <a:prstGeom prst="rect">
            <a:avLst/>
          </a:prstGeom>
          <a:noFill/>
        </p:spPr>
        <p:txBody>
          <a:bodyPr wrap="square" rtlCol="0">
            <a:spAutoFit/>
          </a:bodyPr>
          <a:lstStyle/>
          <a:p>
            <a:pPr algn="ctr"/>
            <a:r>
              <a:rPr lang="en-US" dirty="0"/>
              <a:t>Display data </a:t>
            </a:r>
          </a:p>
        </p:txBody>
      </p:sp>
      <p:sp>
        <p:nvSpPr>
          <p:cNvPr id="43" name="TextBox 42">
            <a:extLst>
              <a:ext uri="{FF2B5EF4-FFF2-40B4-BE49-F238E27FC236}">
                <a16:creationId xmlns:a16="http://schemas.microsoft.com/office/drawing/2014/main" id="{2BA05E4C-0FA3-3ED0-8C27-5C35E10B9DCB}"/>
              </a:ext>
            </a:extLst>
          </p:cNvPr>
          <p:cNvSpPr txBox="1"/>
          <p:nvPr/>
        </p:nvSpPr>
        <p:spPr>
          <a:xfrm>
            <a:off x="7355617" y="2902997"/>
            <a:ext cx="1631728" cy="646331"/>
          </a:xfrm>
          <a:prstGeom prst="rect">
            <a:avLst/>
          </a:prstGeom>
          <a:noFill/>
        </p:spPr>
        <p:txBody>
          <a:bodyPr wrap="square" rtlCol="0">
            <a:spAutoFit/>
          </a:bodyPr>
          <a:lstStyle/>
          <a:p>
            <a:pPr algn="ctr"/>
            <a:r>
              <a:rPr lang="en-US" dirty="0"/>
              <a:t>Update student data</a:t>
            </a:r>
          </a:p>
        </p:txBody>
      </p:sp>
      <p:sp>
        <p:nvSpPr>
          <p:cNvPr id="44" name="TextBox 43">
            <a:extLst>
              <a:ext uri="{FF2B5EF4-FFF2-40B4-BE49-F238E27FC236}">
                <a16:creationId xmlns:a16="http://schemas.microsoft.com/office/drawing/2014/main" id="{4580E7ED-83BA-F518-410A-18FB83552F22}"/>
              </a:ext>
            </a:extLst>
          </p:cNvPr>
          <p:cNvSpPr txBox="1"/>
          <p:nvPr/>
        </p:nvSpPr>
        <p:spPr>
          <a:xfrm>
            <a:off x="2291553" y="5545369"/>
            <a:ext cx="1440849" cy="646331"/>
          </a:xfrm>
          <a:prstGeom prst="rect">
            <a:avLst/>
          </a:prstGeom>
          <a:noFill/>
        </p:spPr>
        <p:txBody>
          <a:bodyPr wrap="square" rtlCol="0">
            <a:spAutoFit/>
          </a:bodyPr>
          <a:lstStyle/>
          <a:p>
            <a:pPr algn="ctr"/>
            <a:r>
              <a:rPr lang="en-US" dirty="0"/>
              <a:t>Doc update degree</a:t>
            </a:r>
          </a:p>
        </p:txBody>
      </p:sp>
      <p:sp>
        <p:nvSpPr>
          <p:cNvPr id="45" name="TextBox 44">
            <a:extLst>
              <a:ext uri="{FF2B5EF4-FFF2-40B4-BE49-F238E27FC236}">
                <a16:creationId xmlns:a16="http://schemas.microsoft.com/office/drawing/2014/main" id="{A320FAD5-847F-9C63-34E3-517E3BE5B39A}"/>
              </a:ext>
            </a:extLst>
          </p:cNvPr>
          <p:cNvSpPr txBox="1"/>
          <p:nvPr/>
        </p:nvSpPr>
        <p:spPr>
          <a:xfrm>
            <a:off x="5327624" y="5477478"/>
            <a:ext cx="1197846" cy="646331"/>
          </a:xfrm>
          <a:prstGeom prst="rect">
            <a:avLst/>
          </a:prstGeom>
          <a:noFill/>
        </p:spPr>
        <p:txBody>
          <a:bodyPr wrap="square" rtlCol="0">
            <a:spAutoFit/>
          </a:bodyPr>
          <a:lstStyle/>
          <a:p>
            <a:r>
              <a:rPr lang="en-US" dirty="0"/>
              <a:t>Store new data  </a:t>
            </a:r>
          </a:p>
        </p:txBody>
      </p:sp>
      <p:sp>
        <p:nvSpPr>
          <p:cNvPr id="46" name="TextBox 45">
            <a:extLst>
              <a:ext uri="{FF2B5EF4-FFF2-40B4-BE49-F238E27FC236}">
                <a16:creationId xmlns:a16="http://schemas.microsoft.com/office/drawing/2014/main" id="{A2919543-AC16-8882-EB1E-4F40D15FA1FD}"/>
              </a:ext>
            </a:extLst>
          </p:cNvPr>
          <p:cNvSpPr txBox="1"/>
          <p:nvPr/>
        </p:nvSpPr>
        <p:spPr>
          <a:xfrm>
            <a:off x="5990363" y="4279564"/>
            <a:ext cx="1332466" cy="646331"/>
          </a:xfrm>
          <a:prstGeom prst="rect">
            <a:avLst/>
          </a:prstGeom>
          <a:noFill/>
        </p:spPr>
        <p:txBody>
          <a:bodyPr wrap="square" rtlCol="0">
            <a:spAutoFit/>
          </a:bodyPr>
          <a:lstStyle/>
          <a:p>
            <a:r>
              <a:rPr lang="en-US" dirty="0"/>
              <a:t>Check degree</a:t>
            </a:r>
          </a:p>
        </p:txBody>
      </p:sp>
      <p:sp>
        <p:nvSpPr>
          <p:cNvPr id="47" name="TextBox 46">
            <a:extLst>
              <a:ext uri="{FF2B5EF4-FFF2-40B4-BE49-F238E27FC236}">
                <a16:creationId xmlns:a16="http://schemas.microsoft.com/office/drawing/2014/main" id="{2472DC2A-92B1-515D-350E-3009CFB57269}"/>
              </a:ext>
            </a:extLst>
          </p:cNvPr>
          <p:cNvSpPr txBox="1"/>
          <p:nvPr/>
        </p:nvSpPr>
        <p:spPr>
          <a:xfrm>
            <a:off x="7412954" y="4551092"/>
            <a:ext cx="1760921" cy="369332"/>
          </a:xfrm>
          <a:prstGeom prst="rect">
            <a:avLst/>
          </a:prstGeom>
          <a:noFill/>
        </p:spPr>
        <p:txBody>
          <a:bodyPr wrap="square" rtlCol="0">
            <a:spAutoFit/>
          </a:bodyPr>
          <a:lstStyle/>
          <a:p>
            <a:r>
              <a:rPr lang="en-US" dirty="0"/>
              <a:t>GPA of student</a:t>
            </a:r>
          </a:p>
        </p:txBody>
      </p:sp>
      <p:sp>
        <p:nvSpPr>
          <p:cNvPr id="48" name="TextBox 47">
            <a:extLst>
              <a:ext uri="{FF2B5EF4-FFF2-40B4-BE49-F238E27FC236}">
                <a16:creationId xmlns:a16="http://schemas.microsoft.com/office/drawing/2014/main" id="{5966804B-BEDB-B40A-F02C-F977962A0C5D}"/>
              </a:ext>
            </a:extLst>
          </p:cNvPr>
          <p:cNvSpPr txBox="1"/>
          <p:nvPr/>
        </p:nvSpPr>
        <p:spPr>
          <a:xfrm>
            <a:off x="9720207" y="264102"/>
            <a:ext cx="1907544" cy="646331"/>
          </a:xfrm>
          <a:prstGeom prst="rect">
            <a:avLst/>
          </a:prstGeom>
          <a:noFill/>
        </p:spPr>
        <p:txBody>
          <a:bodyPr wrap="square" rtlCol="0">
            <a:spAutoFit/>
          </a:bodyPr>
          <a:lstStyle/>
          <a:p>
            <a:r>
              <a:rPr lang="en-US" sz="3600" dirty="0"/>
              <a:t>Level 1</a:t>
            </a:r>
          </a:p>
        </p:txBody>
      </p:sp>
    </p:spTree>
    <p:extLst>
      <p:ext uri="{BB962C8B-B14F-4D97-AF65-F5344CB8AC3E}">
        <p14:creationId xmlns:p14="http://schemas.microsoft.com/office/powerpoint/2010/main" val="3039506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9" name="Straight Arrow Connector 88">
            <a:extLst>
              <a:ext uri="{FF2B5EF4-FFF2-40B4-BE49-F238E27FC236}">
                <a16:creationId xmlns:a16="http://schemas.microsoft.com/office/drawing/2014/main" id="{E0C73A6E-9AB8-48C3-41B7-A199067D9E58}"/>
              </a:ext>
            </a:extLst>
          </p:cNvPr>
          <p:cNvCxnSpPr/>
          <p:nvPr/>
        </p:nvCxnSpPr>
        <p:spPr>
          <a:xfrm flipH="1">
            <a:off x="9559801" y="3986439"/>
            <a:ext cx="948614"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380D244B-4F24-4AE0-CB83-97AD4435ECF7}"/>
              </a:ext>
            </a:extLst>
          </p:cNvPr>
          <p:cNvCxnSpPr/>
          <p:nvPr/>
        </p:nvCxnSpPr>
        <p:spPr>
          <a:xfrm>
            <a:off x="3638358" y="1815196"/>
            <a:ext cx="15294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87DFC1A8-2DDE-8D00-270A-A8C0545552BB}"/>
              </a:ext>
            </a:extLst>
          </p:cNvPr>
          <p:cNvCxnSpPr/>
          <p:nvPr/>
        </p:nvCxnSpPr>
        <p:spPr>
          <a:xfrm>
            <a:off x="3910171" y="4078970"/>
            <a:ext cx="1" cy="1352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5662AB71-E862-30B2-D527-027118F10B64}"/>
              </a:ext>
            </a:extLst>
          </p:cNvPr>
          <p:cNvCxnSpPr/>
          <p:nvPr/>
        </p:nvCxnSpPr>
        <p:spPr>
          <a:xfrm>
            <a:off x="878917" y="4180731"/>
            <a:ext cx="1" cy="1352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ABCFE488-7219-E901-BBCD-D925E74621A2}"/>
              </a:ext>
            </a:extLst>
          </p:cNvPr>
          <p:cNvCxnSpPr/>
          <p:nvPr/>
        </p:nvCxnSpPr>
        <p:spPr>
          <a:xfrm flipH="1" flipV="1">
            <a:off x="7070114" y="4003837"/>
            <a:ext cx="911022" cy="5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3" name="TextBox 92">
            <a:extLst>
              <a:ext uri="{FF2B5EF4-FFF2-40B4-BE49-F238E27FC236}">
                <a16:creationId xmlns:a16="http://schemas.microsoft.com/office/drawing/2014/main" id="{7561E90A-E47D-7894-EF3B-34F10EFEFD80}"/>
              </a:ext>
            </a:extLst>
          </p:cNvPr>
          <p:cNvSpPr txBox="1"/>
          <p:nvPr/>
        </p:nvSpPr>
        <p:spPr>
          <a:xfrm>
            <a:off x="4029262" y="1509494"/>
            <a:ext cx="1008475" cy="646331"/>
          </a:xfrm>
          <a:prstGeom prst="rect">
            <a:avLst/>
          </a:prstGeom>
          <a:noFill/>
        </p:spPr>
        <p:txBody>
          <a:bodyPr wrap="square" rtlCol="0">
            <a:spAutoFit/>
          </a:bodyPr>
          <a:lstStyle/>
          <a:p>
            <a:r>
              <a:rPr lang="en-US" dirty="0"/>
              <a:t>Student data</a:t>
            </a:r>
          </a:p>
        </p:txBody>
      </p:sp>
      <p:sp>
        <p:nvSpPr>
          <p:cNvPr id="50" name="Rectangle 49">
            <a:extLst>
              <a:ext uri="{FF2B5EF4-FFF2-40B4-BE49-F238E27FC236}">
                <a16:creationId xmlns:a16="http://schemas.microsoft.com/office/drawing/2014/main" id="{65C6C1AE-3E89-DFF4-1DB0-CB7E9271E96B}"/>
              </a:ext>
            </a:extLst>
          </p:cNvPr>
          <p:cNvSpPr/>
          <p:nvPr/>
        </p:nvSpPr>
        <p:spPr>
          <a:xfrm>
            <a:off x="166651" y="1465917"/>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student</a:t>
            </a:r>
          </a:p>
        </p:txBody>
      </p:sp>
      <p:sp>
        <p:nvSpPr>
          <p:cNvPr id="51" name="Rectangle 50">
            <a:extLst>
              <a:ext uri="{FF2B5EF4-FFF2-40B4-BE49-F238E27FC236}">
                <a16:creationId xmlns:a16="http://schemas.microsoft.com/office/drawing/2014/main" id="{C4A4F029-9556-D051-81E7-B4AAC25427AE}"/>
              </a:ext>
            </a:extLst>
          </p:cNvPr>
          <p:cNvSpPr/>
          <p:nvPr/>
        </p:nvSpPr>
        <p:spPr>
          <a:xfrm>
            <a:off x="7449428" y="6004953"/>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Doctor</a:t>
            </a:r>
          </a:p>
        </p:txBody>
      </p:sp>
      <p:sp>
        <p:nvSpPr>
          <p:cNvPr id="52" name="Rectangle 51">
            <a:extLst>
              <a:ext uri="{FF2B5EF4-FFF2-40B4-BE49-F238E27FC236}">
                <a16:creationId xmlns:a16="http://schemas.microsoft.com/office/drawing/2014/main" id="{44C9AF3E-C315-86CC-6D2F-D9A3A300E686}"/>
              </a:ext>
            </a:extLst>
          </p:cNvPr>
          <p:cNvSpPr/>
          <p:nvPr/>
        </p:nvSpPr>
        <p:spPr>
          <a:xfrm>
            <a:off x="436881" y="5626468"/>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student</a:t>
            </a:r>
          </a:p>
        </p:txBody>
      </p:sp>
      <p:sp>
        <p:nvSpPr>
          <p:cNvPr id="53" name="Rounded Rectangle 4">
            <a:extLst>
              <a:ext uri="{FF2B5EF4-FFF2-40B4-BE49-F238E27FC236}">
                <a16:creationId xmlns:a16="http://schemas.microsoft.com/office/drawing/2014/main" id="{473D3D89-A0EF-F908-A29A-58545F857607}"/>
              </a:ext>
            </a:extLst>
          </p:cNvPr>
          <p:cNvSpPr/>
          <p:nvPr/>
        </p:nvSpPr>
        <p:spPr>
          <a:xfrm>
            <a:off x="5219311" y="1215641"/>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dirty="0"/>
              <a:t>Enter his user name and password</a:t>
            </a:r>
          </a:p>
        </p:txBody>
      </p:sp>
      <p:sp>
        <p:nvSpPr>
          <p:cNvPr id="54" name="Round Same Side Corner Rectangle 5">
            <a:extLst>
              <a:ext uri="{FF2B5EF4-FFF2-40B4-BE49-F238E27FC236}">
                <a16:creationId xmlns:a16="http://schemas.microsoft.com/office/drawing/2014/main" id="{6B91558C-6DEF-6DBB-D0FB-95EED3653BB9}"/>
              </a:ext>
            </a:extLst>
          </p:cNvPr>
          <p:cNvSpPr/>
          <p:nvPr/>
        </p:nvSpPr>
        <p:spPr>
          <a:xfrm>
            <a:off x="5219311" y="1215641"/>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1.2</a:t>
            </a:r>
          </a:p>
        </p:txBody>
      </p:sp>
      <p:sp>
        <p:nvSpPr>
          <p:cNvPr id="55" name="Rounded Rectangle 6">
            <a:extLst>
              <a:ext uri="{FF2B5EF4-FFF2-40B4-BE49-F238E27FC236}">
                <a16:creationId xmlns:a16="http://schemas.microsoft.com/office/drawing/2014/main" id="{81FB9720-F10E-39B6-68A5-D7E07F485091}"/>
              </a:ext>
            </a:extLst>
          </p:cNvPr>
          <p:cNvSpPr/>
          <p:nvPr/>
        </p:nvSpPr>
        <p:spPr>
          <a:xfrm>
            <a:off x="384778" y="3327669"/>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Display data</a:t>
            </a:r>
          </a:p>
        </p:txBody>
      </p:sp>
      <p:sp>
        <p:nvSpPr>
          <p:cNvPr id="56" name="Round Same Side Corner Rectangle 7">
            <a:extLst>
              <a:ext uri="{FF2B5EF4-FFF2-40B4-BE49-F238E27FC236}">
                <a16:creationId xmlns:a16="http://schemas.microsoft.com/office/drawing/2014/main" id="{0CCCEB90-DDB2-E374-E5F5-F3B7FB94280D}"/>
              </a:ext>
            </a:extLst>
          </p:cNvPr>
          <p:cNvSpPr/>
          <p:nvPr/>
        </p:nvSpPr>
        <p:spPr>
          <a:xfrm>
            <a:off x="384778" y="3327669"/>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4.2</a:t>
            </a:r>
          </a:p>
        </p:txBody>
      </p:sp>
      <p:sp>
        <p:nvSpPr>
          <p:cNvPr id="57" name="Rounded Rectangle 8">
            <a:extLst>
              <a:ext uri="{FF2B5EF4-FFF2-40B4-BE49-F238E27FC236}">
                <a16:creationId xmlns:a16="http://schemas.microsoft.com/office/drawing/2014/main" id="{77977A67-EAC6-0DD6-DC05-01A772435CBA}"/>
              </a:ext>
            </a:extLst>
          </p:cNvPr>
          <p:cNvSpPr/>
          <p:nvPr/>
        </p:nvSpPr>
        <p:spPr>
          <a:xfrm>
            <a:off x="3218719" y="3374823"/>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 Renew </a:t>
            </a:r>
          </a:p>
          <a:p>
            <a:pPr algn="ctr"/>
            <a:r>
              <a:rPr lang="en-US" sz="1400" dirty="0"/>
              <a:t>data</a:t>
            </a:r>
          </a:p>
        </p:txBody>
      </p:sp>
      <p:sp>
        <p:nvSpPr>
          <p:cNvPr id="58" name="Round Same Side Corner Rectangle 9">
            <a:extLst>
              <a:ext uri="{FF2B5EF4-FFF2-40B4-BE49-F238E27FC236}">
                <a16:creationId xmlns:a16="http://schemas.microsoft.com/office/drawing/2014/main" id="{A3DE91F0-D640-7C9B-1762-0796A4587FC1}"/>
              </a:ext>
            </a:extLst>
          </p:cNvPr>
          <p:cNvSpPr/>
          <p:nvPr/>
        </p:nvSpPr>
        <p:spPr>
          <a:xfrm>
            <a:off x="3218719" y="3374823"/>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4.1</a:t>
            </a:r>
          </a:p>
        </p:txBody>
      </p:sp>
      <p:sp>
        <p:nvSpPr>
          <p:cNvPr id="59" name="Rounded Rectangle 10">
            <a:extLst>
              <a:ext uri="{FF2B5EF4-FFF2-40B4-BE49-F238E27FC236}">
                <a16:creationId xmlns:a16="http://schemas.microsoft.com/office/drawing/2014/main" id="{6DF8E89D-00C0-5585-9E3B-D3C6FC9B2099}"/>
              </a:ext>
            </a:extLst>
          </p:cNvPr>
          <p:cNvSpPr/>
          <p:nvPr/>
        </p:nvSpPr>
        <p:spPr>
          <a:xfrm>
            <a:off x="2719719" y="1215642"/>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Student register in collage</a:t>
            </a:r>
          </a:p>
        </p:txBody>
      </p:sp>
      <p:sp>
        <p:nvSpPr>
          <p:cNvPr id="60" name="Round Same Side Corner Rectangle 11">
            <a:extLst>
              <a:ext uri="{FF2B5EF4-FFF2-40B4-BE49-F238E27FC236}">
                <a16:creationId xmlns:a16="http://schemas.microsoft.com/office/drawing/2014/main" id="{5F31D12D-DE1F-76ED-1471-A34CA5AC41A0}"/>
              </a:ext>
            </a:extLst>
          </p:cNvPr>
          <p:cNvSpPr/>
          <p:nvPr/>
        </p:nvSpPr>
        <p:spPr>
          <a:xfrm>
            <a:off x="2719719" y="1150123"/>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1.1</a:t>
            </a:r>
          </a:p>
        </p:txBody>
      </p:sp>
      <p:sp>
        <p:nvSpPr>
          <p:cNvPr id="61" name="Rounded Rectangle 12">
            <a:extLst>
              <a:ext uri="{FF2B5EF4-FFF2-40B4-BE49-F238E27FC236}">
                <a16:creationId xmlns:a16="http://schemas.microsoft.com/office/drawing/2014/main" id="{CDC67DE1-14DB-FAE1-DD04-2E8B57F2EFD3}"/>
              </a:ext>
            </a:extLst>
          </p:cNvPr>
          <p:cNvSpPr/>
          <p:nvPr/>
        </p:nvSpPr>
        <p:spPr>
          <a:xfrm>
            <a:off x="7878065" y="1233753"/>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Ensure that the data are typically</a:t>
            </a:r>
          </a:p>
        </p:txBody>
      </p:sp>
      <p:sp>
        <p:nvSpPr>
          <p:cNvPr id="62" name="Round Same Side Corner Rectangle 13">
            <a:extLst>
              <a:ext uri="{FF2B5EF4-FFF2-40B4-BE49-F238E27FC236}">
                <a16:creationId xmlns:a16="http://schemas.microsoft.com/office/drawing/2014/main" id="{119A8A76-4BBD-0EF5-8762-4BA8D811DE8D}"/>
              </a:ext>
            </a:extLst>
          </p:cNvPr>
          <p:cNvSpPr/>
          <p:nvPr/>
        </p:nvSpPr>
        <p:spPr>
          <a:xfrm>
            <a:off x="7886793" y="1246527"/>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2.1</a:t>
            </a:r>
          </a:p>
        </p:txBody>
      </p:sp>
      <p:sp>
        <p:nvSpPr>
          <p:cNvPr id="63" name="Rounded Rectangle 14">
            <a:extLst>
              <a:ext uri="{FF2B5EF4-FFF2-40B4-BE49-F238E27FC236}">
                <a16:creationId xmlns:a16="http://schemas.microsoft.com/office/drawing/2014/main" id="{DBA7AE15-5832-B0C0-B2A3-A6A6167E4726}"/>
              </a:ext>
            </a:extLst>
          </p:cNvPr>
          <p:cNvSpPr/>
          <p:nvPr/>
        </p:nvSpPr>
        <p:spPr>
          <a:xfrm>
            <a:off x="10443197" y="3421069"/>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Update degree of course</a:t>
            </a:r>
          </a:p>
        </p:txBody>
      </p:sp>
      <p:sp>
        <p:nvSpPr>
          <p:cNvPr id="64" name="Round Same Side Corner Rectangle 15">
            <a:extLst>
              <a:ext uri="{FF2B5EF4-FFF2-40B4-BE49-F238E27FC236}">
                <a16:creationId xmlns:a16="http://schemas.microsoft.com/office/drawing/2014/main" id="{E7DBE2D8-17F7-EEB3-28F4-F6258CCB19BF}"/>
              </a:ext>
            </a:extLst>
          </p:cNvPr>
          <p:cNvSpPr/>
          <p:nvPr/>
        </p:nvSpPr>
        <p:spPr>
          <a:xfrm>
            <a:off x="10443197" y="3283413"/>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3.2</a:t>
            </a:r>
          </a:p>
        </p:txBody>
      </p:sp>
      <p:sp>
        <p:nvSpPr>
          <p:cNvPr id="65" name="Rounded Rectangle 16">
            <a:extLst>
              <a:ext uri="{FF2B5EF4-FFF2-40B4-BE49-F238E27FC236}">
                <a16:creationId xmlns:a16="http://schemas.microsoft.com/office/drawing/2014/main" id="{0B7508F7-88A2-324D-E61E-297877363CE8}"/>
              </a:ext>
            </a:extLst>
          </p:cNvPr>
          <p:cNvSpPr/>
          <p:nvPr/>
        </p:nvSpPr>
        <p:spPr>
          <a:xfrm>
            <a:off x="10508415" y="5469624"/>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Collect data </a:t>
            </a:r>
          </a:p>
        </p:txBody>
      </p:sp>
      <p:sp>
        <p:nvSpPr>
          <p:cNvPr id="66" name="Round Same Side Corner Rectangle 17">
            <a:extLst>
              <a:ext uri="{FF2B5EF4-FFF2-40B4-BE49-F238E27FC236}">
                <a16:creationId xmlns:a16="http://schemas.microsoft.com/office/drawing/2014/main" id="{6308E422-FE1F-2A39-1CA5-195627E9CB49}"/>
              </a:ext>
            </a:extLst>
          </p:cNvPr>
          <p:cNvSpPr/>
          <p:nvPr/>
        </p:nvSpPr>
        <p:spPr>
          <a:xfrm>
            <a:off x="10508415" y="5469624"/>
            <a:ext cx="1287130" cy="277400"/>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3.1</a:t>
            </a:r>
          </a:p>
        </p:txBody>
      </p:sp>
      <p:sp>
        <p:nvSpPr>
          <p:cNvPr id="67" name="Rounded Rectangle 18">
            <a:extLst>
              <a:ext uri="{FF2B5EF4-FFF2-40B4-BE49-F238E27FC236}">
                <a16:creationId xmlns:a16="http://schemas.microsoft.com/office/drawing/2014/main" id="{4D5D9CBA-E880-3976-D4DB-18CAAB5AB74D}"/>
              </a:ext>
            </a:extLst>
          </p:cNvPr>
          <p:cNvSpPr/>
          <p:nvPr/>
        </p:nvSpPr>
        <p:spPr>
          <a:xfrm>
            <a:off x="5782687" y="3560813"/>
            <a:ext cx="1287130" cy="1277129"/>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dirty="0"/>
              <a:t>Calculate GPA</a:t>
            </a:r>
          </a:p>
        </p:txBody>
      </p:sp>
      <p:sp>
        <p:nvSpPr>
          <p:cNvPr id="68" name="Round Same Side Corner Rectangle 19">
            <a:extLst>
              <a:ext uri="{FF2B5EF4-FFF2-40B4-BE49-F238E27FC236}">
                <a16:creationId xmlns:a16="http://schemas.microsoft.com/office/drawing/2014/main" id="{F7E28836-0567-9BE1-7D40-7A7EE4BCAD5E}"/>
              </a:ext>
            </a:extLst>
          </p:cNvPr>
          <p:cNvSpPr/>
          <p:nvPr/>
        </p:nvSpPr>
        <p:spPr>
          <a:xfrm>
            <a:off x="5782687" y="3449808"/>
            <a:ext cx="1287130" cy="294898"/>
          </a:xfrm>
          <a:prstGeom prst="round2SameRect">
            <a:avLst>
              <a:gd name="adj1" fmla="val 50000"/>
              <a:gd name="adj2" fmla="val 3922"/>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3.3</a:t>
            </a:r>
          </a:p>
        </p:txBody>
      </p:sp>
      <p:cxnSp>
        <p:nvCxnSpPr>
          <p:cNvPr id="69" name="Straight Connector 68">
            <a:extLst>
              <a:ext uri="{FF2B5EF4-FFF2-40B4-BE49-F238E27FC236}">
                <a16:creationId xmlns:a16="http://schemas.microsoft.com/office/drawing/2014/main" id="{38BB70BD-F4EB-9867-061A-41263D1FBBC4}"/>
              </a:ext>
            </a:extLst>
          </p:cNvPr>
          <p:cNvCxnSpPr>
            <a:cxnSpLocks/>
          </p:cNvCxnSpPr>
          <p:nvPr/>
        </p:nvCxnSpPr>
        <p:spPr>
          <a:xfrm>
            <a:off x="10614323" y="1776739"/>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70" name="Straight Connector 69">
            <a:extLst>
              <a:ext uri="{FF2B5EF4-FFF2-40B4-BE49-F238E27FC236}">
                <a16:creationId xmlns:a16="http://schemas.microsoft.com/office/drawing/2014/main" id="{E085D94D-E4E8-7D1B-43BC-84ED41DFDAE7}"/>
              </a:ext>
            </a:extLst>
          </p:cNvPr>
          <p:cNvCxnSpPr>
            <a:cxnSpLocks/>
          </p:cNvCxnSpPr>
          <p:nvPr/>
        </p:nvCxnSpPr>
        <p:spPr>
          <a:xfrm>
            <a:off x="10614323" y="1992639"/>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71" name="Rectangle 70">
            <a:extLst>
              <a:ext uri="{FF2B5EF4-FFF2-40B4-BE49-F238E27FC236}">
                <a16:creationId xmlns:a16="http://schemas.microsoft.com/office/drawing/2014/main" id="{9C5142E8-315E-299C-641C-EA8DCFFA60D0}"/>
              </a:ext>
            </a:extLst>
          </p:cNvPr>
          <p:cNvSpPr/>
          <p:nvPr/>
        </p:nvSpPr>
        <p:spPr>
          <a:xfrm>
            <a:off x="10342543" y="1763097"/>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1</a:t>
            </a:r>
          </a:p>
        </p:txBody>
      </p:sp>
      <p:cxnSp>
        <p:nvCxnSpPr>
          <p:cNvPr id="72" name="Straight Connector 71">
            <a:extLst>
              <a:ext uri="{FF2B5EF4-FFF2-40B4-BE49-F238E27FC236}">
                <a16:creationId xmlns:a16="http://schemas.microsoft.com/office/drawing/2014/main" id="{031EDCDF-641B-8FF9-36C3-85D5895138AB}"/>
              </a:ext>
            </a:extLst>
          </p:cNvPr>
          <p:cNvCxnSpPr/>
          <p:nvPr/>
        </p:nvCxnSpPr>
        <p:spPr>
          <a:xfrm>
            <a:off x="8046152" y="3833794"/>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73" name="Straight Connector 72">
            <a:extLst>
              <a:ext uri="{FF2B5EF4-FFF2-40B4-BE49-F238E27FC236}">
                <a16:creationId xmlns:a16="http://schemas.microsoft.com/office/drawing/2014/main" id="{010BA9D7-E6D2-2CCD-78C3-EB6A090CA435}"/>
              </a:ext>
            </a:extLst>
          </p:cNvPr>
          <p:cNvCxnSpPr/>
          <p:nvPr/>
        </p:nvCxnSpPr>
        <p:spPr>
          <a:xfrm>
            <a:off x="8046152" y="4049694"/>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74" name="Rectangle 73">
            <a:extLst>
              <a:ext uri="{FF2B5EF4-FFF2-40B4-BE49-F238E27FC236}">
                <a16:creationId xmlns:a16="http://schemas.microsoft.com/office/drawing/2014/main" id="{38882E8A-F69D-2B03-92D3-91386FB76334}"/>
              </a:ext>
            </a:extLst>
          </p:cNvPr>
          <p:cNvSpPr/>
          <p:nvPr/>
        </p:nvSpPr>
        <p:spPr>
          <a:xfrm>
            <a:off x="7774372" y="3820152"/>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2</a:t>
            </a:r>
          </a:p>
        </p:txBody>
      </p:sp>
      <p:cxnSp>
        <p:nvCxnSpPr>
          <p:cNvPr id="75" name="Straight Connector 74">
            <a:extLst>
              <a:ext uri="{FF2B5EF4-FFF2-40B4-BE49-F238E27FC236}">
                <a16:creationId xmlns:a16="http://schemas.microsoft.com/office/drawing/2014/main" id="{D76E110A-90DA-9561-3D1E-5F1B3246BDD0}"/>
              </a:ext>
            </a:extLst>
          </p:cNvPr>
          <p:cNvCxnSpPr/>
          <p:nvPr/>
        </p:nvCxnSpPr>
        <p:spPr>
          <a:xfrm>
            <a:off x="3512815" y="5465294"/>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76" name="Straight Connector 75">
            <a:extLst>
              <a:ext uri="{FF2B5EF4-FFF2-40B4-BE49-F238E27FC236}">
                <a16:creationId xmlns:a16="http://schemas.microsoft.com/office/drawing/2014/main" id="{7E85895A-4801-B8D6-41B0-B832AA6A6F6F}"/>
              </a:ext>
            </a:extLst>
          </p:cNvPr>
          <p:cNvCxnSpPr/>
          <p:nvPr/>
        </p:nvCxnSpPr>
        <p:spPr>
          <a:xfrm>
            <a:off x="3512815" y="5681194"/>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77" name="Rectangle 76">
            <a:extLst>
              <a:ext uri="{FF2B5EF4-FFF2-40B4-BE49-F238E27FC236}">
                <a16:creationId xmlns:a16="http://schemas.microsoft.com/office/drawing/2014/main" id="{AAC4B54C-9A32-AC2F-1D72-C30BE572FB1C}"/>
              </a:ext>
            </a:extLst>
          </p:cNvPr>
          <p:cNvSpPr/>
          <p:nvPr/>
        </p:nvSpPr>
        <p:spPr>
          <a:xfrm>
            <a:off x="3241035" y="5451652"/>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1</a:t>
            </a:r>
          </a:p>
        </p:txBody>
      </p:sp>
      <p:cxnSp>
        <p:nvCxnSpPr>
          <p:cNvPr id="78" name="Straight Arrow Connector 77">
            <a:extLst>
              <a:ext uri="{FF2B5EF4-FFF2-40B4-BE49-F238E27FC236}">
                <a16:creationId xmlns:a16="http://schemas.microsoft.com/office/drawing/2014/main" id="{917081CF-7651-234D-F81D-7EFFA9FB916F}"/>
              </a:ext>
            </a:extLst>
          </p:cNvPr>
          <p:cNvCxnSpPr>
            <a:cxnSpLocks/>
            <a:stCxn id="50" idx="3"/>
            <a:endCxn id="59" idx="1"/>
          </p:cNvCxnSpPr>
          <p:nvPr/>
        </p:nvCxnSpPr>
        <p:spPr>
          <a:xfrm flipV="1">
            <a:off x="1081900" y="1854207"/>
            <a:ext cx="1637819" cy="181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FF44D9B9-7329-616F-19C9-0BFEC055C9A2}"/>
              </a:ext>
            </a:extLst>
          </p:cNvPr>
          <p:cNvCxnSpPr>
            <a:stCxn id="53" idx="3"/>
            <a:endCxn id="61" idx="1"/>
          </p:cNvCxnSpPr>
          <p:nvPr/>
        </p:nvCxnSpPr>
        <p:spPr>
          <a:xfrm>
            <a:off x="6506441" y="1854206"/>
            <a:ext cx="1371624" cy="181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C4F8AB41-4BA2-011E-160B-EF9118D71E09}"/>
              </a:ext>
            </a:extLst>
          </p:cNvPr>
          <p:cNvSpPr txBox="1"/>
          <p:nvPr/>
        </p:nvSpPr>
        <p:spPr>
          <a:xfrm>
            <a:off x="10569893" y="1687651"/>
            <a:ext cx="1403186" cy="369332"/>
          </a:xfrm>
          <a:prstGeom prst="rect">
            <a:avLst/>
          </a:prstGeom>
          <a:noFill/>
        </p:spPr>
        <p:txBody>
          <a:bodyPr wrap="square" rtlCol="0">
            <a:spAutoFit/>
          </a:bodyPr>
          <a:lstStyle/>
          <a:p>
            <a:r>
              <a:rPr lang="en-US" dirty="0"/>
              <a:t>Student data</a:t>
            </a:r>
          </a:p>
        </p:txBody>
      </p:sp>
      <p:sp>
        <p:nvSpPr>
          <p:cNvPr id="82" name="TextBox 81">
            <a:extLst>
              <a:ext uri="{FF2B5EF4-FFF2-40B4-BE49-F238E27FC236}">
                <a16:creationId xmlns:a16="http://schemas.microsoft.com/office/drawing/2014/main" id="{63C3DA91-37D4-33F7-A449-F6D9BF7FEBBF}"/>
              </a:ext>
            </a:extLst>
          </p:cNvPr>
          <p:cNvSpPr txBox="1"/>
          <p:nvPr/>
        </p:nvSpPr>
        <p:spPr>
          <a:xfrm>
            <a:off x="3495868" y="5399609"/>
            <a:ext cx="1622322" cy="369332"/>
          </a:xfrm>
          <a:prstGeom prst="rect">
            <a:avLst/>
          </a:prstGeom>
          <a:noFill/>
        </p:spPr>
        <p:txBody>
          <a:bodyPr wrap="square" rtlCol="0">
            <a:spAutoFit/>
          </a:bodyPr>
          <a:lstStyle/>
          <a:p>
            <a:r>
              <a:rPr lang="en-US" dirty="0"/>
              <a:t>Student data</a:t>
            </a:r>
          </a:p>
        </p:txBody>
      </p:sp>
      <p:sp>
        <p:nvSpPr>
          <p:cNvPr id="83" name="TextBox 82">
            <a:extLst>
              <a:ext uri="{FF2B5EF4-FFF2-40B4-BE49-F238E27FC236}">
                <a16:creationId xmlns:a16="http://schemas.microsoft.com/office/drawing/2014/main" id="{FB8C8A1D-A1DD-87ED-15A8-5AD812525759}"/>
              </a:ext>
            </a:extLst>
          </p:cNvPr>
          <p:cNvSpPr txBox="1"/>
          <p:nvPr/>
        </p:nvSpPr>
        <p:spPr>
          <a:xfrm>
            <a:off x="7987603" y="3744706"/>
            <a:ext cx="1910402" cy="369332"/>
          </a:xfrm>
          <a:prstGeom prst="rect">
            <a:avLst/>
          </a:prstGeom>
          <a:noFill/>
        </p:spPr>
        <p:txBody>
          <a:bodyPr wrap="square" rtlCol="0">
            <a:spAutoFit/>
          </a:bodyPr>
          <a:lstStyle/>
          <a:p>
            <a:r>
              <a:rPr lang="en-US" dirty="0"/>
              <a:t>Course degree</a:t>
            </a:r>
          </a:p>
        </p:txBody>
      </p:sp>
      <p:cxnSp>
        <p:nvCxnSpPr>
          <p:cNvPr id="84" name="Straight Arrow Connector 83">
            <a:extLst>
              <a:ext uri="{FF2B5EF4-FFF2-40B4-BE49-F238E27FC236}">
                <a16:creationId xmlns:a16="http://schemas.microsoft.com/office/drawing/2014/main" id="{22DA875D-F141-559A-E5AF-E113823FDC33}"/>
              </a:ext>
            </a:extLst>
          </p:cNvPr>
          <p:cNvCxnSpPr/>
          <p:nvPr/>
        </p:nvCxnSpPr>
        <p:spPr>
          <a:xfrm flipV="1">
            <a:off x="8389286" y="6339871"/>
            <a:ext cx="211912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D6FF0C75-B4ED-1610-87BE-03F0AAF1F77B}"/>
              </a:ext>
            </a:extLst>
          </p:cNvPr>
          <p:cNvCxnSpPr/>
          <p:nvPr/>
        </p:nvCxnSpPr>
        <p:spPr>
          <a:xfrm flipV="1">
            <a:off x="11086762" y="4698199"/>
            <a:ext cx="0" cy="7714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1639D1EA-511C-0300-F84E-537E9E7F63CC}"/>
              </a:ext>
            </a:extLst>
          </p:cNvPr>
          <p:cNvCxnSpPr>
            <a:stCxn id="57" idx="1"/>
          </p:cNvCxnSpPr>
          <p:nvPr/>
        </p:nvCxnSpPr>
        <p:spPr>
          <a:xfrm flipH="1" flipV="1">
            <a:off x="1671908" y="3977277"/>
            <a:ext cx="1546811" cy="361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07A63DE1-AD21-3C1A-F5DB-8F9F66E9AFD4}"/>
              </a:ext>
            </a:extLst>
          </p:cNvPr>
          <p:cNvCxnSpPr/>
          <p:nvPr/>
        </p:nvCxnSpPr>
        <p:spPr>
          <a:xfrm flipH="1" flipV="1">
            <a:off x="4540872" y="3941167"/>
            <a:ext cx="1241815" cy="250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8383B954-9E63-F272-ED7B-3BA8F269E9D1}"/>
              </a:ext>
            </a:extLst>
          </p:cNvPr>
          <p:cNvCxnSpPr>
            <a:cxnSpLocks/>
            <a:stCxn id="61" idx="2"/>
            <a:endCxn id="68" idx="3"/>
          </p:cNvCxnSpPr>
          <p:nvPr/>
        </p:nvCxnSpPr>
        <p:spPr>
          <a:xfrm flipH="1">
            <a:off x="6426252" y="2510882"/>
            <a:ext cx="2095378" cy="938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41B1EBDD-C4E6-7C13-9C9D-E3D84CFD9C2B}"/>
              </a:ext>
            </a:extLst>
          </p:cNvPr>
          <p:cNvSpPr txBox="1"/>
          <p:nvPr/>
        </p:nvSpPr>
        <p:spPr>
          <a:xfrm>
            <a:off x="1138831" y="1523927"/>
            <a:ext cx="1488715" cy="923330"/>
          </a:xfrm>
          <a:prstGeom prst="rect">
            <a:avLst/>
          </a:prstGeom>
          <a:noFill/>
        </p:spPr>
        <p:txBody>
          <a:bodyPr wrap="square" rtlCol="0">
            <a:spAutoFit/>
          </a:bodyPr>
          <a:lstStyle/>
          <a:p>
            <a:r>
              <a:rPr lang="en-US" dirty="0"/>
              <a:t>The student registers at the university</a:t>
            </a:r>
          </a:p>
        </p:txBody>
      </p:sp>
      <p:sp>
        <p:nvSpPr>
          <p:cNvPr id="94" name="TextBox 93">
            <a:extLst>
              <a:ext uri="{FF2B5EF4-FFF2-40B4-BE49-F238E27FC236}">
                <a16:creationId xmlns:a16="http://schemas.microsoft.com/office/drawing/2014/main" id="{6E4F0998-CA10-5D7A-90B9-BAAFA7BBB574}"/>
              </a:ext>
            </a:extLst>
          </p:cNvPr>
          <p:cNvSpPr txBox="1"/>
          <p:nvPr/>
        </p:nvSpPr>
        <p:spPr>
          <a:xfrm>
            <a:off x="6562203" y="1509495"/>
            <a:ext cx="1201132" cy="646331"/>
          </a:xfrm>
          <a:prstGeom prst="rect">
            <a:avLst/>
          </a:prstGeom>
          <a:noFill/>
        </p:spPr>
        <p:txBody>
          <a:bodyPr wrap="square" rtlCol="0">
            <a:spAutoFit/>
          </a:bodyPr>
          <a:lstStyle/>
          <a:p>
            <a:pPr algn="ctr"/>
            <a:r>
              <a:rPr lang="en-US" dirty="0"/>
              <a:t>Username and code</a:t>
            </a:r>
          </a:p>
        </p:txBody>
      </p:sp>
      <p:cxnSp>
        <p:nvCxnSpPr>
          <p:cNvPr id="95" name="Straight Arrow Connector 94">
            <a:extLst>
              <a:ext uri="{FF2B5EF4-FFF2-40B4-BE49-F238E27FC236}">
                <a16:creationId xmlns:a16="http://schemas.microsoft.com/office/drawing/2014/main" id="{40A65F70-4AFE-C71D-3F2A-C8090EBDAF88}"/>
              </a:ext>
            </a:extLst>
          </p:cNvPr>
          <p:cNvCxnSpPr>
            <a:cxnSpLocks/>
          </p:cNvCxnSpPr>
          <p:nvPr/>
        </p:nvCxnSpPr>
        <p:spPr>
          <a:xfrm flipV="1">
            <a:off x="9173924" y="1763095"/>
            <a:ext cx="1130798" cy="128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3124BE86-B390-4DE6-40FB-B423F9464A0D}"/>
              </a:ext>
            </a:extLst>
          </p:cNvPr>
          <p:cNvCxnSpPr>
            <a:cxnSpLocks/>
            <a:stCxn id="71" idx="2"/>
          </p:cNvCxnSpPr>
          <p:nvPr/>
        </p:nvCxnSpPr>
        <p:spPr>
          <a:xfrm flipH="1">
            <a:off x="9173923" y="1981537"/>
            <a:ext cx="1305780" cy="40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BACFDE59-867B-A77F-D994-F4A3D54F699A}"/>
              </a:ext>
            </a:extLst>
          </p:cNvPr>
          <p:cNvSpPr txBox="1"/>
          <p:nvPr/>
        </p:nvSpPr>
        <p:spPr>
          <a:xfrm>
            <a:off x="9220867" y="1019656"/>
            <a:ext cx="1529490" cy="646331"/>
          </a:xfrm>
          <a:prstGeom prst="rect">
            <a:avLst/>
          </a:prstGeom>
          <a:noFill/>
        </p:spPr>
        <p:txBody>
          <a:bodyPr wrap="square" rtlCol="0">
            <a:spAutoFit/>
          </a:bodyPr>
          <a:lstStyle/>
          <a:p>
            <a:pPr algn="ctr"/>
            <a:r>
              <a:rPr lang="en-US" dirty="0"/>
              <a:t>System compare data </a:t>
            </a:r>
          </a:p>
        </p:txBody>
      </p:sp>
      <p:sp>
        <p:nvSpPr>
          <p:cNvPr id="99" name="TextBox 98">
            <a:extLst>
              <a:ext uri="{FF2B5EF4-FFF2-40B4-BE49-F238E27FC236}">
                <a16:creationId xmlns:a16="http://schemas.microsoft.com/office/drawing/2014/main" id="{9DB41AA1-F717-BD7C-B3C8-79DACBBB8541}"/>
              </a:ext>
            </a:extLst>
          </p:cNvPr>
          <p:cNvSpPr txBox="1"/>
          <p:nvPr/>
        </p:nvSpPr>
        <p:spPr>
          <a:xfrm>
            <a:off x="9279925" y="1979344"/>
            <a:ext cx="1418045" cy="646331"/>
          </a:xfrm>
          <a:prstGeom prst="rect">
            <a:avLst/>
          </a:prstGeom>
          <a:noFill/>
        </p:spPr>
        <p:txBody>
          <a:bodyPr wrap="square" rtlCol="0">
            <a:spAutoFit/>
          </a:bodyPr>
          <a:lstStyle/>
          <a:p>
            <a:r>
              <a:rPr lang="en-US" dirty="0"/>
              <a:t>Result of compare</a:t>
            </a:r>
          </a:p>
        </p:txBody>
      </p:sp>
      <p:sp>
        <p:nvSpPr>
          <p:cNvPr id="100" name="TextBox 99">
            <a:extLst>
              <a:ext uri="{FF2B5EF4-FFF2-40B4-BE49-F238E27FC236}">
                <a16:creationId xmlns:a16="http://schemas.microsoft.com/office/drawing/2014/main" id="{DB6899B6-0733-D60E-B31E-A683A0EC6C4C}"/>
              </a:ext>
            </a:extLst>
          </p:cNvPr>
          <p:cNvSpPr txBox="1"/>
          <p:nvPr/>
        </p:nvSpPr>
        <p:spPr>
          <a:xfrm rot="20012337">
            <a:off x="6794079" y="2614828"/>
            <a:ext cx="1271532" cy="338554"/>
          </a:xfrm>
          <a:prstGeom prst="rect">
            <a:avLst/>
          </a:prstGeom>
          <a:noFill/>
        </p:spPr>
        <p:txBody>
          <a:bodyPr wrap="square" rtlCol="0">
            <a:spAutoFit/>
          </a:bodyPr>
          <a:lstStyle/>
          <a:p>
            <a:r>
              <a:rPr lang="en-US" sz="1600" dirty="0"/>
              <a:t>Student data </a:t>
            </a:r>
          </a:p>
        </p:txBody>
      </p:sp>
      <p:sp>
        <p:nvSpPr>
          <p:cNvPr id="101" name="TextBox 100">
            <a:extLst>
              <a:ext uri="{FF2B5EF4-FFF2-40B4-BE49-F238E27FC236}">
                <a16:creationId xmlns:a16="http://schemas.microsoft.com/office/drawing/2014/main" id="{FD729966-5B1F-1C57-2C4D-8C754D7CED99}"/>
              </a:ext>
            </a:extLst>
          </p:cNvPr>
          <p:cNvSpPr txBox="1"/>
          <p:nvPr/>
        </p:nvSpPr>
        <p:spPr>
          <a:xfrm>
            <a:off x="8862037" y="5977014"/>
            <a:ext cx="1670987" cy="646331"/>
          </a:xfrm>
          <a:prstGeom prst="rect">
            <a:avLst/>
          </a:prstGeom>
          <a:noFill/>
        </p:spPr>
        <p:txBody>
          <a:bodyPr wrap="square" rtlCol="0">
            <a:spAutoFit/>
          </a:bodyPr>
          <a:lstStyle/>
          <a:p>
            <a:r>
              <a:rPr lang="en-US" dirty="0"/>
              <a:t>Doctor tests students</a:t>
            </a:r>
          </a:p>
        </p:txBody>
      </p:sp>
      <p:sp>
        <p:nvSpPr>
          <p:cNvPr id="102" name="TextBox 101">
            <a:extLst>
              <a:ext uri="{FF2B5EF4-FFF2-40B4-BE49-F238E27FC236}">
                <a16:creationId xmlns:a16="http://schemas.microsoft.com/office/drawing/2014/main" id="{F911640B-9B27-3944-37F1-573C2A93D18D}"/>
              </a:ext>
            </a:extLst>
          </p:cNvPr>
          <p:cNvSpPr txBox="1"/>
          <p:nvPr/>
        </p:nvSpPr>
        <p:spPr>
          <a:xfrm>
            <a:off x="9547631" y="4975197"/>
            <a:ext cx="1921567" cy="369332"/>
          </a:xfrm>
          <a:prstGeom prst="rect">
            <a:avLst/>
          </a:prstGeom>
          <a:noFill/>
        </p:spPr>
        <p:txBody>
          <a:bodyPr wrap="square" rtlCol="0">
            <a:spAutoFit/>
          </a:bodyPr>
          <a:lstStyle/>
          <a:p>
            <a:r>
              <a:rPr lang="en-US" dirty="0"/>
              <a:t>Calculated data</a:t>
            </a:r>
          </a:p>
        </p:txBody>
      </p:sp>
      <p:sp>
        <p:nvSpPr>
          <p:cNvPr id="103" name="TextBox 102">
            <a:extLst>
              <a:ext uri="{FF2B5EF4-FFF2-40B4-BE49-F238E27FC236}">
                <a16:creationId xmlns:a16="http://schemas.microsoft.com/office/drawing/2014/main" id="{02C828A5-705F-8297-3DEF-67542BF21972}"/>
              </a:ext>
            </a:extLst>
          </p:cNvPr>
          <p:cNvSpPr txBox="1"/>
          <p:nvPr/>
        </p:nvSpPr>
        <p:spPr>
          <a:xfrm>
            <a:off x="9445346" y="3571783"/>
            <a:ext cx="2126138" cy="369332"/>
          </a:xfrm>
          <a:prstGeom prst="rect">
            <a:avLst/>
          </a:prstGeom>
          <a:noFill/>
        </p:spPr>
        <p:txBody>
          <a:bodyPr wrap="square" rtlCol="0">
            <a:spAutoFit/>
          </a:bodyPr>
          <a:lstStyle/>
          <a:p>
            <a:r>
              <a:rPr lang="en-US" dirty="0"/>
              <a:t>New data</a:t>
            </a:r>
          </a:p>
        </p:txBody>
      </p:sp>
      <p:cxnSp>
        <p:nvCxnSpPr>
          <p:cNvPr id="104" name="Straight Arrow Connector 103">
            <a:extLst>
              <a:ext uri="{FF2B5EF4-FFF2-40B4-BE49-F238E27FC236}">
                <a16:creationId xmlns:a16="http://schemas.microsoft.com/office/drawing/2014/main" id="{0C10BB00-1416-B855-BFB7-3C4F51C75A50}"/>
              </a:ext>
            </a:extLst>
          </p:cNvPr>
          <p:cNvCxnSpPr/>
          <p:nvPr/>
        </p:nvCxnSpPr>
        <p:spPr>
          <a:xfrm>
            <a:off x="7101866" y="3802458"/>
            <a:ext cx="681089" cy="42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E96D306B-7A30-6153-1841-D7C8CC22B010}"/>
              </a:ext>
            </a:extLst>
          </p:cNvPr>
          <p:cNvSpPr txBox="1"/>
          <p:nvPr/>
        </p:nvSpPr>
        <p:spPr>
          <a:xfrm>
            <a:off x="6998912" y="4100354"/>
            <a:ext cx="1432191" cy="369332"/>
          </a:xfrm>
          <a:prstGeom prst="rect">
            <a:avLst/>
          </a:prstGeom>
          <a:noFill/>
        </p:spPr>
        <p:txBody>
          <a:bodyPr wrap="square" rtlCol="0">
            <a:spAutoFit/>
          </a:bodyPr>
          <a:lstStyle/>
          <a:p>
            <a:r>
              <a:rPr lang="en-US" dirty="0"/>
              <a:t>Student GPA</a:t>
            </a:r>
          </a:p>
        </p:txBody>
      </p:sp>
      <p:sp>
        <p:nvSpPr>
          <p:cNvPr id="106" name="TextBox 105">
            <a:extLst>
              <a:ext uri="{FF2B5EF4-FFF2-40B4-BE49-F238E27FC236}">
                <a16:creationId xmlns:a16="http://schemas.microsoft.com/office/drawing/2014/main" id="{3D7D3075-4742-3B36-DE5B-2290C66FA5D6}"/>
              </a:ext>
            </a:extLst>
          </p:cNvPr>
          <p:cNvSpPr txBox="1"/>
          <p:nvPr/>
        </p:nvSpPr>
        <p:spPr>
          <a:xfrm>
            <a:off x="7143286" y="3170550"/>
            <a:ext cx="1525724" cy="646331"/>
          </a:xfrm>
          <a:prstGeom prst="rect">
            <a:avLst/>
          </a:prstGeom>
          <a:noFill/>
        </p:spPr>
        <p:txBody>
          <a:bodyPr wrap="square" rtlCol="0">
            <a:spAutoFit/>
          </a:bodyPr>
          <a:lstStyle/>
          <a:p>
            <a:r>
              <a:rPr lang="en-US" dirty="0"/>
              <a:t>Request about degree</a:t>
            </a:r>
          </a:p>
        </p:txBody>
      </p:sp>
      <p:sp>
        <p:nvSpPr>
          <p:cNvPr id="107" name="TextBox 106">
            <a:extLst>
              <a:ext uri="{FF2B5EF4-FFF2-40B4-BE49-F238E27FC236}">
                <a16:creationId xmlns:a16="http://schemas.microsoft.com/office/drawing/2014/main" id="{1B7E8797-4224-53E6-3CF3-12CCA739DC41}"/>
              </a:ext>
            </a:extLst>
          </p:cNvPr>
          <p:cNvSpPr txBox="1"/>
          <p:nvPr/>
        </p:nvSpPr>
        <p:spPr>
          <a:xfrm>
            <a:off x="2204167" y="3652223"/>
            <a:ext cx="1219200" cy="646331"/>
          </a:xfrm>
          <a:prstGeom prst="rect">
            <a:avLst/>
          </a:prstGeom>
          <a:noFill/>
        </p:spPr>
        <p:txBody>
          <a:bodyPr wrap="square" rtlCol="0">
            <a:spAutoFit/>
          </a:bodyPr>
          <a:lstStyle/>
          <a:p>
            <a:r>
              <a:rPr lang="en-US" dirty="0"/>
              <a:t>Updated data</a:t>
            </a:r>
          </a:p>
        </p:txBody>
      </p:sp>
      <p:sp>
        <p:nvSpPr>
          <p:cNvPr id="108" name="TextBox 107">
            <a:extLst>
              <a:ext uri="{FF2B5EF4-FFF2-40B4-BE49-F238E27FC236}">
                <a16:creationId xmlns:a16="http://schemas.microsoft.com/office/drawing/2014/main" id="{067A2527-3905-1AC4-3266-4575913C2009}"/>
              </a:ext>
            </a:extLst>
          </p:cNvPr>
          <p:cNvSpPr txBox="1"/>
          <p:nvPr/>
        </p:nvSpPr>
        <p:spPr>
          <a:xfrm>
            <a:off x="4642118" y="3597257"/>
            <a:ext cx="1445342" cy="646331"/>
          </a:xfrm>
          <a:prstGeom prst="rect">
            <a:avLst/>
          </a:prstGeom>
          <a:noFill/>
        </p:spPr>
        <p:txBody>
          <a:bodyPr wrap="square" rtlCol="0">
            <a:spAutoFit/>
          </a:bodyPr>
          <a:lstStyle/>
          <a:p>
            <a:r>
              <a:rPr lang="en-US" dirty="0"/>
              <a:t>Calculated data</a:t>
            </a:r>
          </a:p>
        </p:txBody>
      </p:sp>
      <p:sp>
        <p:nvSpPr>
          <p:cNvPr id="109" name="TextBox 108">
            <a:extLst>
              <a:ext uri="{FF2B5EF4-FFF2-40B4-BE49-F238E27FC236}">
                <a16:creationId xmlns:a16="http://schemas.microsoft.com/office/drawing/2014/main" id="{6DA14729-E07F-5E8C-081C-90A9D4D03437}"/>
              </a:ext>
            </a:extLst>
          </p:cNvPr>
          <p:cNvSpPr txBox="1"/>
          <p:nvPr/>
        </p:nvSpPr>
        <p:spPr>
          <a:xfrm>
            <a:off x="3940907" y="4772697"/>
            <a:ext cx="1847987" cy="369332"/>
          </a:xfrm>
          <a:prstGeom prst="rect">
            <a:avLst/>
          </a:prstGeom>
          <a:noFill/>
        </p:spPr>
        <p:txBody>
          <a:bodyPr wrap="square" rtlCol="0">
            <a:spAutoFit/>
          </a:bodyPr>
          <a:lstStyle/>
          <a:p>
            <a:r>
              <a:rPr lang="en-US" dirty="0"/>
              <a:t>Store data</a:t>
            </a:r>
          </a:p>
        </p:txBody>
      </p:sp>
      <p:sp>
        <p:nvSpPr>
          <p:cNvPr id="110" name="TextBox 109">
            <a:extLst>
              <a:ext uri="{FF2B5EF4-FFF2-40B4-BE49-F238E27FC236}">
                <a16:creationId xmlns:a16="http://schemas.microsoft.com/office/drawing/2014/main" id="{2CB12C8D-CC3D-2193-4944-051C77280F1D}"/>
              </a:ext>
            </a:extLst>
          </p:cNvPr>
          <p:cNvSpPr txBox="1"/>
          <p:nvPr/>
        </p:nvSpPr>
        <p:spPr>
          <a:xfrm>
            <a:off x="894506" y="4698198"/>
            <a:ext cx="1918612" cy="646331"/>
          </a:xfrm>
          <a:prstGeom prst="rect">
            <a:avLst/>
          </a:prstGeom>
          <a:noFill/>
        </p:spPr>
        <p:txBody>
          <a:bodyPr wrap="square" rtlCol="0">
            <a:spAutoFit/>
          </a:bodyPr>
          <a:lstStyle/>
          <a:p>
            <a:r>
              <a:rPr lang="en-US" dirty="0"/>
              <a:t>Show data to student</a:t>
            </a:r>
          </a:p>
        </p:txBody>
      </p:sp>
      <p:sp>
        <p:nvSpPr>
          <p:cNvPr id="129" name="Title 1">
            <a:extLst>
              <a:ext uri="{FF2B5EF4-FFF2-40B4-BE49-F238E27FC236}">
                <a16:creationId xmlns:a16="http://schemas.microsoft.com/office/drawing/2014/main" id="{ED7E78CE-4A47-4B79-14B9-B19F64932741}"/>
              </a:ext>
            </a:extLst>
          </p:cNvPr>
          <p:cNvSpPr>
            <a:spLocks noGrp="1"/>
          </p:cNvSpPr>
          <p:nvPr>
            <p:ph type="title"/>
          </p:nvPr>
        </p:nvSpPr>
        <p:spPr>
          <a:xfrm>
            <a:off x="572841" y="60747"/>
            <a:ext cx="10515600" cy="668545"/>
          </a:xfrm>
        </p:spPr>
        <p:txBody>
          <a:bodyPr>
            <a:normAutofit fontScale="90000"/>
          </a:bodyPr>
          <a:lstStyle/>
          <a:p>
            <a:pPr algn="ctr"/>
            <a:r>
              <a:rPr lang="en-US" b="1" dirty="0"/>
              <a:t>Levels</a:t>
            </a:r>
            <a:r>
              <a:rPr lang="en-US" dirty="0"/>
              <a:t> of DFD</a:t>
            </a:r>
          </a:p>
        </p:txBody>
      </p:sp>
      <p:sp>
        <p:nvSpPr>
          <p:cNvPr id="130" name="Rectangle: Top Corners Rounded 129">
            <a:extLst>
              <a:ext uri="{FF2B5EF4-FFF2-40B4-BE49-F238E27FC236}">
                <a16:creationId xmlns:a16="http://schemas.microsoft.com/office/drawing/2014/main" id="{7F9F5393-F366-3AFF-08E7-A74DABCF27F2}"/>
              </a:ext>
              <a:ext uri="{C183D7F6-B498-43B3-948B-1728B52AA6E4}">
                <adec:decorative xmlns:adec="http://schemas.microsoft.com/office/drawing/2017/decorative" val="1"/>
              </a:ext>
            </a:extLst>
          </p:cNvPr>
          <p:cNvSpPr/>
          <p:nvPr/>
        </p:nvSpPr>
        <p:spPr>
          <a:xfrm rot="16200000">
            <a:off x="10339707" y="-886947"/>
            <a:ext cx="668544" cy="3000207"/>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TextBox 130">
            <a:extLst>
              <a:ext uri="{FF2B5EF4-FFF2-40B4-BE49-F238E27FC236}">
                <a16:creationId xmlns:a16="http://schemas.microsoft.com/office/drawing/2014/main" id="{DDEF11D8-B105-3D61-47A8-D8E312581280}"/>
              </a:ext>
            </a:extLst>
          </p:cNvPr>
          <p:cNvSpPr txBox="1"/>
          <p:nvPr/>
        </p:nvSpPr>
        <p:spPr>
          <a:xfrm>
            <a:off x="9720207" y="264102"/>
            <a:ext cx="1907544" cy="646331"/>
          </a:xfrm>
          <a:prstGeom prst="rect">
            <a:avLst/>
          </a:prstGeom>
          <a:noFill/>
        </p:spPr>
        <p:txBody>
          <a:bodyPr wrap="square" rtlCol="0">
            <a:spAutoFit/>
          </a:bodyPr>
          <a:lstStyle/>
          <a:p>
            <a:r>
              <a:rPr lang="en-US" sz="3600" dirty="0"/>
              <a:t>Level 2</a:t>
            </a:r>
          </a:p>
        </p:txBody>
      </p:sp>
    </p:spTree>
    <p:extLst>
      <p:ext uri="{BB962C8B-B14F-4D97-AF65-F5344CB8AC3E}">
        <p14:creationId xmlns:p14="http://schemas.microsoft.com/office/powerpoint/2010/main" val="35001416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0" name="Straight Arrow Connector 69">
            <a:extLst>
              <a:ext uri="{FF2B5EF4-FFF2-40B4-BE49-F238E27FC236}">
                <a16:creationId xmlns:a16="http://schemas.microsoft.com/office/drawing/2014/main" id="{B5B13C01-C0AD-6DB0-4ADA-1DF47968E632}"/>
              </a:ext>
            </a:extLst>
          </p:cNvPr>
          <p:cNvCxnSpPr/>
          <p:nvPr/>
        </p:nvCxnSpPr>
        <p:spPr>
          <a:xfrm flipV="1">
            <a:off x="11044123" y="1359341"/>
            <a:ext cx="25101" cy="1938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7979713" y="1319485"/>
            <a:ext cx="25101" cy="1938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1032387" y="750633"/>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student</a:t>
            </a:r>
          </a:p>
        </p:txBody>
      </p:sp>
      <p:cxnSp>
        <p:nvCxnSpPr>
          <p:cNvPr id="7" name="Straight Connector 6"/>
          <p:cNvCxnSpPr/>
          <p:nvPr/>
        </p:nvCxnSpPr>
        <p:spPr>
          <a:xfrm>
            <a:off x="4024752" y="1067030"/>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8" name="Straight Connector 7"/>
          <p:cNvCxnSpPr/>
          <p:nvPr/>
        </p:nvCxnSpPr>
        <p:spPr>
          <a:xfrm>
            <a:off x="4024752" y="1282930"/>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9" name="Rectangle 8"/>
          <p:cNvSpPr/>
          <p:nvPr/>
        </p:nvSpPr>
        <p:spPr>
          <a:xfrm>
            <a:off x="3753039" y="1066640"/>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sz="1600" dirty="0"/>
              <a:t>1</a:t>
            </a:r>
          </a:p>
        </p:txBody>
      </p:sp>
      <p:cxnSp>
        <p:nvCxnSpPr>
          <p:cNvPr id="10" name="Straight Connector 9"/>
          <p:cNvCxnSpPr/>
          <p:nvPr/>
        </p:nvCxnSpPr>
        <p:spPr>
          <a:xfrm>
            <a:off x="7404141" y="1067030"/>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11" name="Straight Connector 10"/>
          <p:cNvCxnSpPr/>
          <p:nvPr/>
        </p:nvCxnSpPr>
        <p:spPr>
          <a:xfrm>
            <a:off x="7404141" y="1282930"/>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12" name="Rectangle 11"/>
          <p:cNvSpPr/>
          <p:nvPr/>
        </p:nvSpPr>
        <p:spPr>
          <a:xfrm>
            <a:off x="7131091" y="1067381"/>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sz="1600" dirty="0"/>
              <a:t>2</a:t>
            </a:r>
          </a:p>
        </p:txBody>
      </p:sp>
      <p:cxnSp>
        <p:nvCxnSpPr>
          <p:cNvPr id="13" name="Straight Connector 12"/>
          <p:cNvCxnSpPr/>
          <p:nvPr/>
        </p:nvCxnSpPr>
        <p:spPr>
          <a:xfrm>
            <a:off x="10554796" y="1080672"/>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14" name="Straight Connector 13"/>
          <p:cNvCxnSpPr/>
          <p:nvPr/>
        </p:nvCxnSpPr>
        <p:spPr>
          <a:xfrm>
            <a:off x="10554796" y="1296572"/>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15" name="Rectangle 14"/>
          <p:cNvSpPr/>
          <p:nvPr/>
        </p:nvSpPr>
        <p:spPr>
          <a:xfrm>
            <a:off x="10283016" y="1080282"/>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sz="1600" dirty="0"/>
              <a:t>3</a:t>
            </a:r>
          </a:p>
        </p:txBody>
      </p:sp>
      <p:sp>
        <p:nvSpPr>
          <p:cNvPr id="23" name="Rounded Rectangle 22"/>
          <p:cNvSpPr/>
          <p:nvPr/>
        </p:nvSpPr>
        <p:spPr>
          <a:xfrm>
            <a:off x="660506" y="3154393"/>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bg1"/>
                </a:solidFill>
              </a:rPr>
              <a:t>register</a:t>
            </a:r>
          </a:p>
        </p:txBody>
      </p:sp>
      <p:sp>
        <p:nvSpPr>
          <p:cNvPr id="24" name="Round Same Side Corner Rectangle 23"/>
          <p:cNvSpPr/>
          <p:nvPr/>
        </p:nvSpPr>
        <p:spPr>
          <a:xfrm>
            <a:off x="660507" y="3146793"/>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1</a:t>
            </a:r>
          </a:p>
        </p:txBody>
      </p:sp>
      <p:sp>
        <p:nvSpPr>
          <p:cNvPr id="28" name="Rectangle 27"/>
          <p:cNvSpPr/>
          <p:nvPr/>
        </p:nvSpPr>
        <p:spPr>
          <a:xfrm>
            <a:off x="5756784" y="5478613"/>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student</a:t>
            </a:r>
          </a:p>
        </p:txBody>
      </p:sp>
      <p:sp>
        <p:nvSpPr>
          <p:cNvPr id="30" name="TextBox 29"/>
          <p:cNvSpPr txBox="1"/>
          <p:nvPr/>
        </p:nvSpPr>
        <p:spPr>
          <a:xfrm>
            <a:off x="3991222" y="1001863"/>
            <a:ext cx="548548" cy="338554"/>
          </a:xfrm>
          <a:prstGeom prst="rect">
            <a:avLst/>
          </a:prstGeom>
          <a:noFill/>
        </p:spPr>
        <p:txBody>
          <a:bodyPr wrap="none" rtlCol="0">
            <a:spAutoFit/>
          </a:bodyPr>
          <a:lstStyle/>
          <a:p>
            <a:r>
              <a:rPr lang="en-US" sz="1600" dirty="0"/>
              <a:t>staff</a:t>
            </a:r>
          </a:p>
        </p:txBody>
      </p:sp>
      <p:sp>
        <p:nvSpPr>
          <p:cNvPr id="31" name="TextBox 30"/>
          <p:cNvSpPr txBox="1"/>
          <p:nvPr/>
        </p:nvSpPr>
        <p:spPr>
          <a:xfrm>
            <a:off x="7386101" y="1001863"/>
            <a:ext cx="685509" cy="338554"/>
          </a:xfrm>
          <a:prstGeom prst="rect">
            <a:avLst/>
          </a:prstGeom>
          <a:noFill/>
        </p:spPr>
        <p:txBody>
          <a:bodyPr wrap="none" rtlCol="0">
            <a:spAutoFit/>
          </a:bodyPr>
          <a:lstStyle/>
          <a:p>
            <a:r>
              <a:rPr lang="en-US" sz="1600" dirty="0"/>
              <a:t>tables</a:t>
            </a:r>
          </a:p>
        </p:txBody>
      </p:sp>
      <p:sp>
        <p:nvSpPr>
          <p:cNvPr id="32" name="TextBox 31"/>
          <p:cNvSpPr txBox="1"/>
          <p:nvPr/>
        </p:nvSpPr>
        <p:spPr>
          <a:xfrm>
            <a:off x="10554796" y="1016515"/>
            <a:ext cx="1225592" cy="338554"/>
          </a:xfrm>
          <a:prstGeom prst="rect">
            <a:avLst/>
          </a:prstGeom>
          <a:noFill/>
        </p:spPr>
        <p:txBody>
          <a:bodyPr wrap="none" rtlCol="0">
            <a:spAutoFit/>
          </a:bodyPr>
          <a:lstStyle/>
          <a:p>
            <a:r>
              <a:rPr lang="en-US" sz="1600" dirty="0"/>
              <a:t>Student GPA</a:t>
            </a:r>
          </a:p>
        </p:txBody>
      </p:sp>
      <p:sp>
        <p:nvSpPr>
          <p:cNvPr id="36" name="Rounded Rectangle 35"/>
          <p:cNvSpPr/>
          <p:nvPr/>
        </p:nvSpPr>
        <p:spPr>
          <a:xfrm>
            <a:off x="3840072" y="3154393"/>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bg1"/>
                </a:solidFill>
              </a:rPr>
              <a:t>Select course</a:t>
            </a:r>
          </a:p>
        </p:txBody>
      </p:sp>
      <p:sp>
        <p:nvSpPr>
          <p:cNvPr id="37" name="Round Same Side Corner Rectangle 36"/>
          <p:cNvSpPr/>
          <p:nvPr/>
        </p:nvSpPr>
        <p:spPr>
          <a:xfrm>
            <a:off x="3840073" y="3146793"/>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2</a:t>
            </a:r>
          </a:p>
        </p:txBody>
      </p:sp>
      <p:sp>
        <p:nvSpPr>
          <p:cNvPr id="40" name="Rounded Rectangle 39"/>
          <p:cNvSpPr/>
          <p:nvPr/>
        </p:nvSpPr>
        <p:spPr>
          <a:xfrm>
            <a:off x="7122528" y="3181115"/>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bg1"/>
                </a:solidFill>
              </a:rPr>
              <a:t>Show table</a:t>
            </a:r>
          </a:p>
        </p:txBody>
      </p:sp>
      <p:sp>
        <p:nvSpPr>
          <p:cNvPr id="41" name="Round Same Side Corner Rectangle 40"/>
          <p:cNvSpPr/>
          <p:nvPr/>
        </p:nvSpPr>
        <p:spPr>
          <a:xfrm>
            <a:off x="7122530" y="3173518"/>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3</a:t>
            </a:r>
          </a:p>
        </p:txBody>
      </p:sp>
      <p:sp>
        <p:nvSpPr>
          <p:cNvPr id="42" name="Rounded Rectangle 41"/>
          <p:cNvSpPr/>
          <p:nvPr/>
        </p:nvSpPr>
        <p:spPr>
          <a:xfrm>
            <a:off x="10223439" y="3181115"/>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bg1"/>
                </a:solidFill>
              </a:rPr>
              <a:t>search GPA</a:t>
            </a:r>
          </a:p>
        </p:txBody>
      </p:sp>
      <p:sp>
        <p:nvSpPr>
          <p:cNvPr id="43" name="Round Same Side Corner Rectangle 42"/>
          <p:cNvSpPr/>
          <p:nvPr/>
        </p:nvSpPr>
        <p:spPr>
          <a:xfrm>
            <a:off x="10223440" y="3173515"/>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4</a:t>
            </a:r>
          </a:p>
        </p:txBody>
      </p:sp>
      <p:sp>
        <p:nvSpPr>
          <p:cNvPr id="44" name="Rounded Rectangle 43"/>
          <p:cNvSpPr/>
          <p:nvPr/>
        </p:nvSpPr>
        <p:spPr>
          <a:xfrm>
            <a:off x="8858186" y="5071261"/>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2000" b="1" dirty="0">
                <a:solidFill>
                  <a:schemeClr val="bg1"/>
                </a:solidFill>
              </a:rPr>
              <a:t>Show result of searching</a:t>
            </a:r>
            <a:endParaRPr lang="en-US" b="1" dirty="0">
              <a:solidFill>
                <a:schemeClr val="bg1"/>
              </a:solidFill>
            </a:endParaRPr>
          </a:p>
        </p:txBody>
      </p:sp>
      <p:sp>
        <p:nvSpPr>
          <p:cNvPr id="45" name="Round Same Side Corner Rectangle 44"/>
          <p:cNvSpPr/>
          <p:nvPr/>
        </p:nvSpPr>
        <p:spPr>
          <a:xfrm>
            <a:off x="8858187" y="5063661"/>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5</a:t>
            </a:r>
          </a:p>
        </p:txBody>
      </p:sp>
      <p:cxnSp>
        <p:nvCxnSpPr>
          <p:cNvPr id="49" name="Straight Arrow Connector 48"/>
          <p:cNvCxnSpPr>
            <a:stCxn id="6" idx="2"/>
            <a:endCxn id="24" idx="3"/>
          </p:cNvCxnSpPr>
          <p:nvPr/>
        </p:nvCxnSpPr>
        <p:spPr>
          <a:xfrm flipH="1">
            <a:off x="1485545" y="1563433"/>
            <a:ext cx="4467" cy="1583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23" idx="3"/>
            <a:endCxn id="36" idx="1"/>
          </p:cNvCxnSpPr>
          <p:nvPr/>
        </p:nvCxnSpPr>
        <p:spPr>
          <a:xfrm>
            <a:off x="2310583" y="3928991"/>
            <a:ext cx="15294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36" idx="3"/>
            <a:endCxn id="40" idx="1"/>
          </p:cNvCxnSpPr>
          <p:nvPr/>
        </p:nvCxnSpPr>
        <p:spPr>
          <a:xfrm>
            <a:off x="5490149" y="3928991"/>
            <a:ext cx="1632379" cy="267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0" idx="3"/>
            <a:endCxn id="42" idx="1"/>
          </p:cNvCxnSpPr>
          <p:nvPr/>
        </p:nvCxnSpPr>
        <p:spPr>
          <a:xfrm>
            <a:off x="8772605" y="3955713"/>
            <a:ext cx="14508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Elbow Connector 56"/>
          <p:cNvCxnSpPr>
            <a:stCxn id="42" idx="2"/>
            <a:endCxn id="44" idx="3"/>
          </p:cNvCxnSpPr>
          <p:nvPr/>
        </p:nvCxnSpPr>
        <p:spPr>
          <a:xfrm rot="5400000">
            <a:off x="10220597" y="5017978"/>
            <a:ext cx="1115548" cy="5402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cxnSpLocks/>
            <a:stCxn id="37" idx="3"/>
          </p:cNvCxnSpPr>
          <p:nvPr/>
        </p:nvCxnSpPr>
        <p:spPr>
          <a:xfrm flipV="1">
            <a:off x="4665111" y="1290531"/>
            <a:ext cx="0" cy="18562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cxnSpLocks/>
            <a:stCxn id="44" idx="1"/>
          </p:cNvCxnSpPr>
          <p:nvPr/>
        </p:nvCxnSpPr>
        <p:spPr>
          <a:xfrm flipH="1">
            <a:off x="6794090" y="5845859"/>
            <a:ext cx="20640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B5288F96-80EB-C182-62D5-B68EE293E7FE}"/>
              </a:ext>
            </a:extLst>
          </p:cNvPr>
          <p:cNvSpPr txBox="1"/>
          <p:nvPr/>
        </p:nvSpPr>
        <p:spPr>
          <a:xfrm>
            <a:off x="4582365" y="2186267"/>
            <a:ext cx="1845657" cy="523220"/>
          </a:xfrm>
          <a:prstGeom prst="rect">
            <a:avLst/>
          </a:prstGeom>
          <a:noFill/>
        </p:spPr>
        <p:txBody>
          <a:bodyPr wrap="square" rtlCol="0">
            <a:spAutoFit/>
          </a:bodyPr>
          <a:lstStyle/>
          <a:p>
            <a:pPr algn="ctr"/>
            <a:r>
              <a:rPr lang="en-US" sz="1400" dirty="0"/>
              <a:t>Student select appreciate  courses</a:t>
            </a:r>
          </a:p>
        </p:txBody>
      </p:sp>
      <p:sp>
        <p:nvSpPr>
          <p:cNvPr id="47" name="TextBox 46">
            <a:extLst>
              <a:ext uri="{FF2B5EF4-FFF2-40B4-BE49-F238E27FC236}">
                <a16:creationId xmlns:a16="http://schemas.microsoft.com/office/drawing/2014/main" id="{AA5BE845-09B1-A247-C461-E389779483F6}"/>
              </a:ext>
            </a:extLst>
          </p:cNvPr>
          <p:cNvSpPr txBox="1"/>
          <p:nvPr/>
        </p:nvSpPr>
        <p:spPr>
          <a:xfrm>
            <a:off x="2263033" y="3656427"/>
            <a:ext cx="1845657" cy="307777"/>
          </a:xfrm>
          <a:prstGeom prst="rect">
            <a:avLst/>
          </a:prstGeom>
          <a:noFill/>
        </p:spPr>
        <p:txBody>
          <a:bodyPr wrap="square" rtlCol="0">
            <a:spAutoFit/>
          </a:bodyPr>
          <a:lstStyle/>
          <a:p>
            <a:r>
              <a:rPr lang="en-US" sz="1400" dirty="0"/>
              <a:t>System check code</a:t>
            </a:r>
          </a:p>
        </p:txBody>
      </p:sp>
      <p:sp>
        <p:nvSpPr>
          <p:cNvPr id="48" name="TextBox 47">
            <a:extLst>
              <a:ext uri="{FF2B5EF4-FFF2-40B4-BE49-F238E27FC236}">
                <a16:creationId xmlns:a16="http://schemas.microsoft.com/office/drawing/2014/main" id="{7AD97098-D6C3-D1BD-174B-F0B57E5D89F5}"/>
              </a:ext>
            </a:extLst>
          </p:cNvPr>
          <p:cNvSpPr txBox="1"/>
          <p:nvPr/>
        </p:nvSpPr>
        <p:spPr>
          <a:xfrm>
            <a:off x="5291579" y="3674349"/>
            <a:ext cx="1845657" cy="523220"/>
          </a:xfrm>
          <a:prstGeom prst="rect">
            <a:avLst/>
          </a:prstGeom>
          <a:noFill/>
        </p:spPr>
        <p:txBody>
          <a:bodyPr wrap="square" rtlCol="0">
            <a:spAutoFit/>
          </a:bodyPr>
          <a:lstStyle/>
          <a:p>
            <a:pPr algn="ctr"/>
            <a:r>
              <a:rPr lang="en-US" sz="1400" dirty="0"/>
              <a:t>System save the courses</a:t>
            </a:r>
          </a:p>
        </p:txBody>
      </p:sp>
      <p:sp>
        <p:nvSpPr>
          <p:cNvPr id="50" name="TextBox 49">
            <a:extLst>
              <a:ext uri="{FF2B5EF4-FFF2-40B4-BE49-F238E27FC236}">
                <a16:creationId xmlns:a16="http://schemas.microsoft.com/office/drawing/2014/main" id="{6107D634-AA99-08B5-9D3C-13371DA45E84}"/>
              </a:ext>
            </a:extLst>
          </p:cNvPr>
          <p:cNvSpPr txBox="1"/>
          <p:nvPr/>
        </p:nvSpPr>
        <p:spPr>
          <a:xfrm>
            <a:off x="8660594" y="3684706"/>
            <a:ext cx="1650077" cy="523220"/>
          </a:xfrm>
          <a:prstGeom prst="rect">
            <a:avLst/>
          </a:prstGeom>
          <a:noFill/>
        </p:spPr>
        <p:txBody>
          <a:bodyPr wrap="square" rtlCol="0">
            <a:spAutoFit/>
          </a:bodyPr>
          <a:lstStyle/>
          <a:p>
            <a:pPr algn="ctr"/>
            <a:r>
              <a:rPr lang="en-US" sz="1400" dirty="0"/>
              <a:t>Student look up GPA</a:t>
            </a:r>
          </a:p>
        </p:txBody>
      </p:sp>
      <p:sp>
        <p:nvSpPr>
          <p:cNvPr id="52" name="TextBox 51">
            <a:extLst>
              <a:ext uri="{FF2B5EF4-FFF2-40B4-BE49-F238E27FC236}">
                <a16:creationId xmlns:a16="http://schemas.microsoft.com/office/drawing/2014/main" id="{13545556-E0C4-C05D-A2A9-F8514473E8BD}"/>
              </a:ext>
            </a:extLst>
          </p:cNvPr>
          <p:cNvSpPr txBox="1"/>
          <p:nvPr/>
        </p:nvSpPr>
        <p:spPr>
          <a:xfrm>
            <a:off x="7016804" y="5582491"/>
            <a:ext cx="1845657" cy="307777"/>
          </a:xfrm>
          <a:prstGeom prst="rect">
            <a:avLst/>
          </a:prstGeom>
          <a:noFill/>
        </p:spPr>
        <p:txBody>
          <a:bodyPr wrap="square" rtlCol="0">
            <a:spAutoFit/>
          </a:bodyPr>
          <a:lstStyle/>
          <a:p>
            <a:r>
              <a:rPr lang="en-US" sz="1400" dirty="0"/>
              <a:t>Student get the result</a:t>
            </a:r>
          </a:p>
        </p:txBody>
      </p:sp>
      <p:sp>
        <p:nvSpPr>
          <p:cNvPr id="54" name="TextBox 53">
            <a:extLst>
              <a:ext uri="{FF2B5EF4-FFF2-40B4-BE49-F238E27FC236}">
                <a16:creationId xmlns:a16="http://schemas.microsoft.com/office/drawing/2014/main" id="{C0730D04-FD7D-5D53-E548-13D00B2D6420}"/>
              </a:ext>
            </a:extLst>
          </p:cNvPr>
          <p:cNvSpPr txBox="1"/>
          <p:nvPr/>
        </p:nvSpPr>
        <p:spPr>
          <a:xfrm>
            <a:off x="11033989" y="5249166"/>
            <a:ext cx="1263184" cy="307777"/>
          </a:xfrm>
          <a:prstGeom prst="rect">
            <a:avLst/>
          </a:prstGeom>
          <a:noFill/>
        </p:spPr>
        <p:txBody>
          <a:bodyPr wrap="square" rtlCol="0">
            <a:spAutoFit/>
          </a:bodyPr>
          <a:lstStyle/>
          <a:p>
            <a:r>
              <a:rPr lang="en-US" sz="1400" dirty="0"/>
              <a:t>Result of GPA</a:t>
            </a:r>
          </a:p>
        </p:txBody>
      </p:sp>
      <p:sp>
        <p:nvSpPr>
          <p:cNvPr id="56" name="TextBox 55">
            <a:extLst>
              <a:ext uri="{FF2B5EF4-FFF2-40B4-BE49-F238E27FC236}">
                <a16:creationId xmlns:a16="http://schemas.microsoft.com/office/drawing/2014/main" id="{8CD1889E-E83D-DEC2-2D07-35653F1F913A}"/>
              </a:ext>
            </a:extLst>
          </p:cNvPr>
          <p:cNvSpPr txBox="1"/>
          <p:nvPr/>
        </p:nvSpPr>
        <p:spPr>
          <a:xfrm>
            <a:off x="8064196" y="2042921"/>
            <a:ext cx="1475930" cy="523220"/>
          </a:xfrm>
          <a:prstGeom prst="rect">
            <a:avLst/>
          </a:prstGeom>
          <a:noFill/>
        </p:spPr>
        <p:txBody>
          <a:bodyPr wrap="square" rtlCol="0">
            <a:spAutoFit/>
          </a:bodyPr>
          <a:lstStyle/>
          <a:p>
            <a:pPr algn="ctr"/>
            <a:r>
              <a:rPr lang="en-US" sz="1400" dirty="0"/>
              <a:t>System display student table</a:t>
            </a:r>
          </a:p>
        </p:txBody>
      </p:sp>
      <p:sp>
        <p:nvSpPr>
          <p:cNvPr id="60" name="TextBox 59">
            <a:extLst>
              <a:ext uri="{FF2B5EF4-FFF2-40B4-BE49-F238E27FC236}">
                <a16:creationId xmlns:a16="http://schemas.microsoft.com/office/drawing/2014/main" id="{23F9B3BA-4F19-A6EE-CB82-740F5568867D}"/>
              </a:ext>
            </a:extLst>
          </p:cNvPr>
          <p:cNvSpPr txBox="1"/>
          <p:nvPr/>
        </p:nvSpPr>
        <p:spPr>
          <a:xfrm>
            <a:off x="11145615" y="2186268"/>
            <a:ext cx="770286" cy="307777"/>
          </a:xfrm>
          <a:prstGeom prst="rect">
            <a:avLst/>
          </a:prstGeom>
          <a:noFill/>
        </p:spPr>
        <p:txBody>
          <a:bodyPr wrap="square" rtlCol="0">
            <a:spAutoFit/>
          </a:bodyPr>
          <a:lstStyle/>
          <a:p>
            <a:r>
              <a:rPr lang="en-US" sz="1400" dirty="0"/>
              <a:t>GPA</a:t>
            </a:r>
          </a:p>
        </p:txBody>
      </p:sp>
      <p:sp>
        <p:nvSpPr>
          <p:cNvPr id="58" name="Title 1">
            <a:extLst>
              <a:ext uri="{FF2B5EF4-FFF2-40B4-BE49-F238E27FC236}">
                <a16:creationId xmlns:a16="http://schemas.microsoft.com/office/drawing/2014/main" id="{64B121B0-7FF3-52AC-897B-A66BD7727890}"/>
              </a:ext>
            </a:extLst>
          </p:cNvPr>
          <p:cNvSpPr txBox="1">
            <a:spLocks/>
          </p:cNvSpPr>
          <p:nvPr/>
        </p:nvSpPr>
        <p:spPr>
          <a:xfrm>
            <a:off x="4060177" y="123217"/>
            <a:ext cx="4492323" cy="668545"/>
          </a:xfrm>
          <a:prstGeom prst="rect">
            <a:avLst/>
          </a:prstGeom>
        </p:spPr>
        <p:txBody>
          <a:bodyPr vert="horz" lIns="91440" tIns="45720" rIns="91440" bIns="45720" rtlCol="0" anchor="b">
            <a:normAutofit fontScale="8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Logical </a:t>
            </a:r>
            <a:r>
              <a:rPr lang="en-US" dirty="0"/>
              <a:t>DFD</a:t>
            </a:r>
          </a:p>
        </p:txBody>
      </p:sp>
      <p:sp>
        <p:nvSpPr>
          <p:cNvPr id="62" name="TextBox 61">
            <a:extLst>
              <a:ext uri="{FF2B5EF4-FFF2-40B4-BE49-F238E27FC236}">
                <a16:creationId xmlns:a16="http://schemas.microsoft.com/office/drawing/2014/main" id="{CC07BF02-344D-614C-D144-AE05AF74F30B}"/>
              </a:ext>
            </a:extLst>
          </p:cNvPr>
          <p:cNvSpPr txBox="1"/>
          <p:nvPr/>
        </p:nvSpPr>
        <p:spPr>
          <a:xfrm>
            <a:off x="1392899" y="2186267"/>
            <a:ext cx="1845657" cy="523220"/>
          </a:xfrm>
          <a:prstGeom prst="rect">
            <a:avLst/>
          </a:prstGeom>
          <a:noFill/>
        </p:spPr>
        <p:txBody>
          <a:bodyPr wrap="square" rtlCol="0">
            <a:spAutoFit/>
          </a:bodyPr>
          <a:lstStyle/>
          <a:p>
            <a:pPr algn="ctr"/>
            <a:r>
              <a:rPr lang="en-US" sz="1400" dirty="0"/>
              <a:t>Student enter his username and code</a:t>
            </a:r>
          </a:p>
        </p:txBody>
      </p:sp>
    </p:spTree>
    <p:extLst>
      <p:ext uri="{BB962C8B-B14F-4D97-AF65-F5344CB8AC3E}">
        <p14:creationId xmlns:p14="http://schemas.microsoft.com/office/powerpoint/2010/main" val="38937674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Straight Arrow Connector 58"/>
          <p:cNvCxnSpPr>
            <a:cxnSpLocks/>
            <a:endCxn id="30" idx="2"/>
          </p:cNvCxnSpPr>
          <p:nvPr/>
        </p:nvCxnSpPr>
        <p:spPr>
          <a:xfrm flipV="1">
            <a:off x="4665111" y="1287400"/>
            <a:ext cx="23386" cy="18063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V="1">
            <a:off x="1175504" y="4368408"/>
            <a:ext cx="25101" cy="1938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flipV="1">
            <a:off x="10814048" y="1229162"/>
            <a:ext cx="25101" cy="1938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7628020" y="1253221"/>
            <a:ext cx="25101" cy="1938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1032387" y="856647"/>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student</a:t>
            </a:r>
          </a:p>
        </p:txBody>
      </p:sp>
      <p:cxnSp>
        <p:nvCxnSpPr>
          <p:cNvPr id="7" name="Straight Connector 6"/>
          <p:cNvCxnSpPr/>
          <p:nvPr/>
        </p:nvCxnSpPr>
        <p:spPr>
          <a:xfrm>
            <a:off x="4024752" y="1014013"/>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8" name="Straight Connector 7"/>
          <p:cNvCxnSpPr/>
          <p:nvPr/>
        </p:nvCxnSpPr>
        <p:spPr>
          <a:xfrm>
            <a:off x="4024752" y="1229913"/>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9" name="Rectangle 8"/>
          <p:cNvSpPr/>
          <p:nvPr/>
        </p:nvSpPr>
        <p:spPr>
          <a:xfrm>
            <a:off x="3752972" y="1000371"/>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sz="1600" dirty="0"/>
              <a:t>2</a:t>
            </a:r>
          </a:p>
        </p:txBody>
      </p:sp>
      <p:cxnSp>
        <p:nvCxnSpPr>
          <p:cNvPr id="10" name="Straight Connector 9"/>
          <p:cNvCxnSpPr/>
          <p:nvPr/>
        </p:nvCxnSpPr>
        <p:spPr>
          <a:xfrm>
            <a:off x="7404141" y="1000766"/>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11" name="Straight Connector 10"/>
          <p:cNvCxnSpPr/>
          <p:nvPr/>
        </p:nvCxnSpPr>
        <p:spPr>
          <a:xfrm>
            <a:off x="7404141" y="1216666"/>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12" name="Rectangle 11"/>
          <p:cNvSpPr/>
          <p:nvPr/>
        </p:nvSpPr>
        <p:spPr>
          <a:xfrm>
            <a:off x="7132361" y="987124"/>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sz="1400" dirty="0"/>
              <a:t>3</a:t>
            </a:r>
          </a:p>
        </p:txBody>
      </p:sp>
      <p:cxnSp>
        <p:nvCxnSpPr>
          <p:cNvPr id="13" name="Straight Connector 12"/>
          <p:cNvCxnSpPr/>
          <p:nvPr/>
        </p:nvCxnSpPr>
        <p:spPr>
          <a:xfrm>
            <a:off x="10554796" y="961395"/>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14" name="Straight Connector 13"/>
          <p:cNvCxnSpPr/>
          <p:nvPr/>
        </p:nvCxnSpPr>
        <p:spPr>
          <a:xfrm>
            <a:off x="10554796" y="1177295"/>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15" name="Rectangle 14"/>
          <p:cNvSpPr/>
          <p:nvPr/>
        </p:nvSpPr>
        <p:spPr>
          <a:xfrm>
            <a:off x="10283016" y="947753"/>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sz="1400" dirty="0"/>
              <a:t>4</a:t>
            </a:r>
          </a:p>
        </p:txBody>
      </p:sp>
      <p:cxnSp>
        <p:nvCxnSpPr>
          <p:cNvPr id="16" name="Straight Connector 15"/>
          <p:cNvCxnSpPr/>
          <p:nvPr/>
        </p:nvCxnSpPr>
        <p:spPr>
          <a:xfrm>
            <a:off x="1207587" y="6291629"/>
            <a:ext cx="1193800" cy="0"/>
          </a:xfrm>
          <a:prstGeom prst="line">
            <a:avLst/>
          </a:prstGeom>
        </p:spPr>
        <p:style>
          <a:lnRef idx="1">
            <a:schemeClr val="accent1"/>
          </a:lnRef>
          <a:fillRef idx="2">
            <a:schemeClr val="accent1"/>
          </a:fillRef>
          <a:effectRef idx="1">
            <a:schemeClr val="accent1"/>
          </a:effectRef>
          <a:fontRef idx="minor">
            <a:schemeClr val="dk1"/>
          </a:fontRef>
        </p:style>
      </p:cxnSp>
      <p:cxnSp>
        <p:nvCxnSpPr>
          <p:cNvPr id="17" name="Straight Connector 16"/>
          <p:cNvCxnSpPr/>
          <p:nvPr/>
        </p:nvCxnSpPr>
        <p:spPr>
          <a:xfrm>
            <a:off x="1207587" y="6507529"/>
            <a:ext cx="1193800" cy="0"/>
          </a:xfrm>
          <a:prstGeom prst="line">
            <a:avLst/>
          </a:prstGeom>
        </p:spPr>
        <p:style>
          <a:lnRef idx="1">
            <a:schemeClr val="accent1"/>
          </a:lnRef>
          <a:fillRef idx="2">
            <a:schemeClr val="accent1"/>
          </a:fillRef>
          <a:effectRef idx="1">
            <a:schemeClr val="accent1"/>
          </a:effectRef>
          <a:fontRef idx="minor">
            <a:schemeClr val="dk1"/>
          </a:fontRef>
        </p:style>
      </p:cxnSp>
      <p:sp>
        <p:nvSpPr>
          <p:cNvPr id="18" name="Rectangle 17"/>
          <p:cNvSpPr/>
          <p:nvPr/>
        </p:nvSpPr>
        <p:spPr>
          <a:xfrm>
            <a:off x="935807" y="6277987"/>
            <a:ext cx="274320" cy="21844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sz="1600" dirty="0"/>
              <a:t>1</a:t>
            </a:r>
          </a:p>
        </p:txBody>
      </p:sp>
      <p:sp>
        <p:nvSpPr>
          <p:cNvPr id="23" name="Rounded Rectangle 22"/>
          <p:cNvSpPr/>
          <p:nvPr/>
        </p:nvSpPr>
        <p:spPr>
          <a:xfrm>
            <a:off x="660506" y="2783328"/>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b="1" dirty="0">
                <a:solidFill>
                  <a:schemeClr val="bg1"/>
                </a:solidFill>
              </a:rPr>
              <a:t>Student open the system and types his username and code</a:t>
            </a:r>
          </a:p>
        </p:txBody>
      </p:sp>
      <p:sp>
        <p:nvSpPr>
          <p:cNvPr id="24" name="Round Same Side Corner Rectangle 23"/>
          <p:cNvSpPr/>
          <p:nvPr/>
        </p:nvSpPr>
        <p:spPr>
          <a:xfrm>
            <a:off x="660507" y="2775728"/>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1</a:t>
            </a:r>
          </a:p>
        </p:txBody>
      </p:sp>
      <p:sp>
        <p:nvSpPr>
          <p:cNvPr id="28" name="Rectangle 27"/>
          <p:cNvSpPr/>
          <p:nvPr/>
        </p:nvSpPr>
        <p:spPr>
          <a:xfrm>
            <a:off x="5756784" y="5650889"/>
            <a:ext cx="915249" cy="812800"/>
          </a:xfrm>
          <a:prstGeom prst="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a:t>student</a:t>
            </a:r>
          </a:p>
        </p:txBody>
      </p:sp>
      <p:sp>
        <p:nvSpPr>
          <p:cNvPr id="29" name="TextBox 28"/>
          <p:cNvSpPr txBox="1"/>
          <p:nvPr/>
        </p:nvSpPr>
        <p:spPr>
          <a:xfrm>
            <a:off x="1212927" y="6212373"/>
            <a:ext cx="668645" cy="338554"/>
          </a:xfrm>
          <a:prstGeom prst="rect">
            <a:avLst/>
          </a:prstGeom>
          <a:noFill/>
        </p:spPr>
        <p:txBody>
          <a:bodyPr wrap="none" rtlCol="0">
            <a:spAutoFit/>
          </a:bodyPr>
          <a:lstStyle/>
          <a:p>
            <a:r>
              <a:rPr lang="en-US" sz="1600" dirty="0"/>
              <a:t>codes</a:t>
            </a:r>
            <a:endParaRPr lang="en-US" dirty="0"/>
          </a:p>
        </p:txBody>
      </p:sp>
      <p:sp>
        <p:nvSpPr>
          <p:cNvPr id="30" name="TextBox 29"/>
          <p:cNvSpPr txBox="1"/>
          <p:nvPr/>
        </p:nvSpPr>
        <p:spPr>
          <a:xfrm>
            <a:off x="3991222" y="948846"/>
            <a:ext cx="1394549" cy="338554"/>
          </a:xfrm>
          <a:prstGeom prst="rect">
            <a:avLst/>
          </a:prstGeom>
          <a:noFill/>
        </p:spPr>
        <p:txBody>
          <a:bodyPr wrap="none" rtlCol="0">
            <a:spAutoFit/>
          </a:bodyPr>
          <a:lstStyle/>
          <a:p>
            <a:r>
              <a:rPr lang="en-US" sz="1600" dirty="0"/>
              <a:t>Affairs courses</a:t>
            </a:r>
          </a:p>
        </p:txBody>
      </p:sp>
      <p:sp>
        <p:nvSpPr>
          <p:cNvPr id="31" name="TextBox 30"/>
          <p:cNvSpPr txBox="1"/>
          <p:nvPr/>
        </p:nvSpPr>
        <p:spPr>
          <a:xfrm>
            <a:off x="7386101" y="935599"/>
            <a:ext cx="685509" cy="338554"/>
          </a:xfrm>
          <a:prstGeom prst="rect">
            <a:avLst/>
          </a:prstGeom>
          <a:noFill/>
        </p:spPr>
        <p:txBody>
          <a:bodyPr wrap="none" rtlCol="0">
            <a:spAutoFit/>
          </a:bodyPr>
          <a:lstStyle/>
          <a:p>
            <a:r>
              <a:rPr lang="en-US" sz="1600" dirty="0"/>
              <a:t>tables</a:t>
            </a:r>
          </a:p>
        </p:txBody>
      </p:sp>
      <p:sp>
        <p:nvSpPr>
          <p:cNvPr id="32" name="TextBox 31"/>
          <p:cNvSpPr txBox="1"/>
          <p:nvPr/>
        </p:nvSpPr>
        <p:spPr>
          <a:xfrm>
            <a:off x="10554796" y="897238"/>
            <a:ext cx="1225592" cy="338554"/>
          </a:xfrm>
          <a:prstGeom prst="rect">
            <a:avLst/>
          </a:prstGeom>
          <a:noFill/>
        </p:spPr>
        <p:txBody>
          <a:bodyPr wrap="none" rtlCol="0">
            <a:spAutoFit/>
          </a:bodyPr>
          <a:lstStyle/>
          <a:p>
            <a:r>
              <a:rPr lang="en-US" sz="1600" dirty="0"/>
              <a:t>Student GPA</a:t>
            </a:r>
          </a:p>
        </p:txBody>
      </p:sp>
      <p:sp>
        <p:nvSpPr>
          <p:cNvPr id="36" name="Rounded Rectangle 35"/>
          <p:cNvSpPr/>
          <p:nvPr/>
        </p:nvSpPr>
        <p:spPr>
          <a:xfrm>
            <a:off x="3840072" y="2783328"/>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b="1" dirty="0">
                <a:solidFill>
                  <a:schemeClr val="bg1"/>
                </a:solidFill>
              </a:rPr>
              <a:t>Select(course) based on his GPA and degree</a:t>
            </a:r>
          </a:p>
        </p:txBody>
      </p:sp>
      <p:sp>
        <p:nvSpPr>
          <p:cNvPr id="37" name="Round Same Side Corner Rectangle 36"/>
          <p:cNvSpPr/>
          <p:nvPr/>
        </p:nvSpPr>
        <p:spPr>
          <a:xfrm>
            <a:off x="3840073" y="2775728"/>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2</a:t>
            </a:r>
          </a:p>
        </p:txBody>
      </p:sp>
      <p:sp>
        <p:nvSpPr>
          <p:cNvPr id="40" name="Rounded Rectangle 39"/>
          <p:cNvSpPr/>
          <p:nvPr/>
        </p:nvSpPr>
        <p:spPr>
          <a:xfrm>
            <a:off x="7122529" y="2810053"/>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b="1" dirty="0">
                <a:solidFill>
                  <a:schemeClr val="bg1"/>
                </a:solidFill>
              </a:rPr>
              <a:t>Student look up table</a:t>
            </a:r>
          </a:p>
        </p:txBody>
      </p:sp>
      <p:sp>
        <p:nvSpPr>
          <p:cNvPr id="41" name="Round Same Side Corner Rectangle 40"/>
          <p:cNvSpPr/>
          <p:nvPr/>
        </p:nvSpPr>
        <p:spPr>
          <a:xfrm>
            <a:off x="7122530" y="2802453"/>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3</a:t>
            </a:r>
          </a:p>
        </p:txBody>
      </p:sp>
      <p:sp>
        <p:nvSpPr>
          <p:cNvPr id="42" name="Rounded Rectangle 41"/>
          <p:cNvSpPr/>
          <p:nvPr/>
        </p:nvSpPr>
        <p:spPr>
          <a:xfrm>
            <a:off x="10223439" y="2810050"/>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b="1" dirty="0">
                <a:solidFill>
                  <a:schemeClr val="bg1"/>
                </a:solidFill>
              </a:rPr>
              <a:t>Student search about his GPA</a:t>
            </a:r>
          </a:p>
        </p:txBody>
      </p:sp>
      <p:sp>
        <p:nvSpPr>
          <p:cNvPr id="43" name="Round Same Side Corner Rectangle 42"/>
          <p:cNvSpPr/>
          <p:nvPr/>
        </p:nvSpPr>
        <p:spPr>
          <a:xfrm>
            <a:off x="10223440" y="2802450"/>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4</a:t>
            </a:r>
          </a:p>
        </p:txBody>
      </p:sp>
      <p:sp>
        <p:nvSpPr>
          <p:cNvPr id="44" name="Rounded Rectangle 43"/>
          <p:cNvSpPr/>
          <p:nvPr/>
        </p:nvSpPr>
        <p:spPr>
          <a:xfrm>
            <a:off x="8858186" y="5243537"/>
            <a:ext cx="1650077" cy="1549196"/>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400" b="1" dirty="0">
                <a:solidFill>
                  <a:schemeClr val="bg1"/>
                </a:solidFill>
              </a:rPr>
              <a:t>Print the result of the report </a:t>
            </a:r>
          </a:p>
          <a:p>
            <a:pPr algn="ctr"/>
            <a:r>
              <a:rPr lang="en-US" sz="1200" b="1" dirty="0">
                <a:solidFill>
                  <a:schemeClr val="bg1"/>
                </a:solidFill>
              </a:rPr>
              <a:t>(searching)(manual)</a:t>
            </a:r>
          </a:p>
        </p:txBody>
      </p:sp>
      <p:sp>
        <p:nvSpPr>
          <p:cNvPr id="45" name="Round Same Side Corner Rectangle 44"/>
          <p:cNvSpPr/>
          <p:nvPr/>
        </p:nvSpPr>
        <p:spPr>
          <a:xfrm>
            <a:off x="8858187" y="5235937"/>
            <a:ext cx="1650076" cy="279667"/>
          </a:xfrm>
          <a:prstGeom prst="round2Same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t>5</a:t>
            </a:r>
          </a:p>
        </p:txBody>
      </p:sp>
      <p:cxnSp>
        <p:nvCxnSpPr>
          <p:cNvPr id="49" name="Straight Arrow Connector 48"/>
          <p:cNvCxnSpPr>
            <a:stCxn id="6" idx="2"/>
            <a:endCxn id="24" idx="3"/>
          </p:cNvCxnSpPr>
          <p:nvPr/>
        </p:nvCxnSpPr>
        <p:spPr>
          <a:xfrm flipH="1">
            <a:off x="1485545" y="1669447"/>
            <a:ext cx="4467" cy="1106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23" idx="3"/>
            <a:endCxn id="36" idx="1"/>
          </p:cNvCxnSpPr>
          <p:nvPr/>
        </p:nvCxnSpPr>
        <p:spPr>
          <a:xfrm>
            <a:off x="2310583" y="3557926"/>
            <a:ext cx="15294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36" idx="3"/>
            <a:endCxn id="40" idx="1"/>
          </p:cNvCxnSpPr>
          <p:nvPr/>
        </p:nvCxnSpPr>
        <p:spPr>
          <a:xfrm>
            <a:off x="5490149" y="3557926"/>
            <a:ext cx="1632380" cy="26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0" idx="3"/>
            <a:endCxn id="42" idx="1"/>
          </p:cNvCxnSpPr>
          <p:nvPr/>
        </p:nvCxnSpPr>
        <p:spPr>
          <a:xfrm flipV="1">
            <a:off x="8772606" y="3584648"/>
            <a:ext cx="1450833" cy="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Elbow Connector 56"/>
          <p:cNvCxnSpPr>
            <a:stCxn id="42" idx="2"/>
            <a:endCxn id="44" idx="3"/>
          </p:cNvCxnSpPr>
          <p:nvPr/>
        </p:nvCxnSpPr>
        <p:spPr>
          <a:xfrm rot="5400000">
            <a:off x="9948927" y="4918583"/>
            <a:ext cx="1658889" cy="5402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cxnSpLocks/>
          </p:cNvCxnSpPr>
          <p:nvPr/>
        </p:nvCxnSpPr>
        <p:spPr>
          <a:xfrm flipH="1">
            <a:off x="8151241" y="1223805"/>
            <a:ext cx="4724" cy="15501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cxnSpLocks/>
          </p:cNvCxnSpPr>
          <p:nvPr/>
        </p:nvCxnSpPr>
        <p:spPr>
          <a:xfrm>
            <a:off x="11342925" y="1200208"/>
            <a:ext cx="0" cy="15437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p:nvPr/>
        </p:nvCxnSpPr>
        <p:spPr>
          <a:xfrm flipH="1">
            <a:off x="1704380" y="4339454"/>
            <a:ext cx="1" cy="18255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44" idx="1"/>
          </p:cNvCxnSpPr>
          <p:nvPr/>
        </p:nvCxnSpPr>
        <p:spPr>
          <a:xfrm flipH="1">
            <a:off x="6794090" y="6018135"/>
            <a:ext cx="20640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AA5BE845-09B1-A247-C461-E389779483F6}"/>
              </a:ext>
            </a:extLst>
          </p:cNvPr>
          <p:cNvSpPr txBox="1"/>
          <p:nvPr/>
        </p:nvSpPr>
        <p:spPr>
          <a:xfrm>
            <a:off x="2263033" y="3285362"/>
            <a:ext cx="1845657" cy="307777"/>
          </a:xfrm>
          <a:prstGeom prst="rect">
            <a:avLst/>
          </a:prstGeom>
          <a:noFill/>
        </p:spPr>
        <p:txBody>
          <a:bodyPr wrap="square" rtlCol="0">
            <a:spAutoFit/>
          </a:bodyPr>
          <a:lstStyle/>
          <a:p>
            <a:r>
              <a:rPr lang="en-US" sz="1400" dirty="0"/>
              <a:t>System open profile</a:t>
            </a:r>
          </a:p>
        </p:txBody>
      </p:sp>
      <p:sp>
        <p:nvSpPr>
          <p:cNvPr id="48" name="TextBox 47">
            <a:extLst>
              <a:ext uri="{FF2B5EF4-FFF2-40B4-BE49-F238E27FC236}">
                <a16:creationId xmlns:a16="http://schemas.microsoft.com/office/drawing/2014/main" id="{7AD97098-D6C3-D1BD-174B-F0B57E5D89F5}"/>
              </a:ext>
            </a:extLst>
          </p:cNvPr>
          <p:cNvSpPr txBox="1"/>
          <p:nvPr/>
        </p:nvSpPr>
        <p:spPr>
          <a:xfrm>
            <a:off x="5427952" y="3309678"/>
            <a:ext cx="1845657" cy="307777"/>
          </a:xfrm>
          <a:prstGeom prst="rect">
            <a:avLst/>
          </a:prstGeom>
          <a:noFill/>
        </p:spPr>
        <p:txBody>
          <a:bodyPr wrap="square" rtlCol="0">
            <a:spAutoFit/>
          </a:bodyPr>
          <a:lstStyle/>
          <a:p>
            <a:r>
              <a:rPr lang="en-US" sz="1400" dirty="0"/>
              <a:t>Current courses</a:t>
            </a:r>
          </a:p>
        </p:txBody>
      </p:sp>
      <p:sp>
        <p:nvSpPr>
          <p:cNvPr id="50" name="TextBox 49">
            <a:extLst>
              <a:ext uri="{FF2B5EF4-FFF2-40B4-BE49-F238E27FC236}">
                <a16:creationId xmlns:a16="http://schemas.microsoft.com/office/drawing/2014/main" id="{6107D634-AA99-08B5-9D3C-13371DA45E84}"/>
              </a:ext>
            </a:extLst>
          </p:cNvPr>
          <p:cNvSpPr txBox="1"/>
          <p:nvPr/>
        </p:nvSpPr>
        <p:spPr>
          <a:xfrm>
            <a:off x="8904719" y="3325598"/>
            <a:ext cx="1650077" cy="523220"/>
          </a:xfrm>
          <a:prstGeom prst="rect">
            <a:avLst/>
          </a:prstGeom>
          <a:noFill/>
        </p:spPr>
        <p:txBody>
          <a:bodyPr wrap="square" rtlCol="0">
            <a:spAutoFit/>
          </a:bodyPr>
          <a:lstStyle/>
          <a:p>
            <a:r>
              <a:rPr lang="en-US" sz="1400" dirty="0"/>
              <a:t>System display student table</a:t>
            </a:r>
          </a:p>
        </p:txBody>
      </p:sp>
      <p:sp>
        <p:nvSpPr>
          <p:cNvPr id="52" name="TextBox 51">
            <a:extLst>
              <a:ext uri="{FF2B5EF4-FFF2-40B4-BE49-F238E27FC236}">
                <a16:creationId xmlns:a16="http://schemas.microsoft.com/office/drawing/2014/main" id="{13545556-E0C4-C05D-A2A9-F8514473E8BD}"/>
              </a:ext>
            </a:extLst>
          </p:cNvPr>
          <p:cNvSpPr txBox="1"/>
          <p:nvPr/>
        </p:nvSpPr>
        <p:spPr>
          <a:xfrm>
            <a:off x="7016804" y="5754767"/>
            <a:ext cx="1845657" cy="523220"/>
          </a:xfrm>
          <a:prstGeom prst="rect">
            <a:avLst/>
          </a:prstGeom>
          <a:noFill/>
        </p:spPr>
        <p:txBody>
          <a:bodyPr wrap="square" rtlCol="0">
            <a:spAutoFit/>
          </a:bodyPr>
          <a:lstStyle/>
          <a:p>
            <a:r>
              <a:rPr lang="en-US" sz="1400" dirty="0"/>
              <a:t>Get report of searching</a:t>
            </a:r>
          </a:p>
        </p:txBody>
      </p:sp>
      <p:sp>
        <p:nvSpPr>
          <p:cNvPr id="72" name="Title 1">
            <a:extLst>
              <a:ext uri="{FF2B5EF4-FFF2-40B4-BE49-F238E27FC236}">
                <a16:creationId xmlns:a16="http://schemas.microsoft.com/office/drawing/2014/main" id="{0D3C0EF3-1310-799E-ADA6-EB2871401435}"/>
              </a:ext>
            </a:extLst>
          </p:cNvPr>
          <p:cNvSpPr txBox="1">
            <a:spLocks/>
          </p:cNvSpPr>
          <p:nvPr/>
        </p:nvSpPr>
        <p:spPr>
          <a:xfrm>
            <a:off x="4194274" y="72168"/>
            <a:ext cx="4224130" cy="668545"/>
          </a:xfrm>
          <a:prstGeom prst="rect">
            <a:avLst/>
          </a:prstGeom>
        </p:spPr>
        <p:txBody>
          <a:bodyPr vert="horz" lIns="91440" tIns="45720" rIns="91440" bIns="45720" rtlCol="0" anchor="b">
            <a:normAutofit fontScale="8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Physical </a:t>
            </a:r>
            <a:r>
              <a:rPr lang="en-US" dirty="0"/>
              <a:t>DFD</a:t>
            </a:r>
          </a:p>
        </p:txBody>
      </p:sp>
      <p:sp>
        <p:nvSpPr>
          <p:cNvPr id="84" name="TextBox 83">
            <a:extLst>
              <a:ext uri="{FF2B5EF4-FFF2-40B4-BE49-F238E27FC236}">
                <a16:creationId xmlns:a16="http://schemas.microsoft.com/office/drawing/2014/main" id="{77C6A4D2-2619-F760-B813-7E71280DE63C}"/>
              </a:ext>
            </a:extLst>
          </p:cNvPr>
          <p:cNvSpPr txBox="1"/>
          <p:nvPr/>
        </p:nvSpPr>
        <p:spPr>
          <a:xfrm>
            <a:off x="11016497" y="4896445"/>
            <a:ext cx="1175504" cy="307777"/>
          </a:xfrm>
          <a:prstGeom prst="rect">
            <a:avLst/>
          </a:prstGeom>
          <a:noFill/>
        </p:spPr>
        <p:txBody>
          <a:bodyPr wrap="square" rtlCol="0">
            <a:spAutoFit/>
          </a:bodyPr>
          <a:lstStyle/>
          <a:p>
            <a:r>
              <a:rPr lang="en-US" sz="1400" dirty="0"/>
              <a:t>Result of GPA</a:t>
            </a:r>
          </a:p>
        </p:txBody>
      </p:sp>
      <p:sp>
        <p:nvSpPr>
          <p:cNvPr id="85" name="TextBox 84">
            <a:extLst>
              <a:ext uri="{FF2B5EF4-FFF2-40B4-BE49-F238E27FC236}">
                <a16:creationId xmlns:a16="http://schemas.microsoft.com/office/drawing/2014/main" id="{1E7C19F0-5538-FD4B-59FD-6CC7D84DD3A2}"/>
              </a:ext>
            </a:extLst>
          </p:cNvPr>
          <p:cNvSpPr txBox="1"/>
          <p:nvPr/>
        </p:nvSpPr>
        <p:spPr>
          <a:xfrm>
            <a:off x="11350077" y="1906441"/>
            <a:ext cx="665805" cy="307777"/>
          </a:xfrm>
          <a:prstGeom prst="rect">
            <a:avLst/>
          </a:prstGeom>
          <a:noFill/>
        </p:spPr>
        <p:txBody>
          <a:bodyPr wrap="square" rtlCol="0">
            <a:spAutoFit/>
          </a:bodyPr>
          <a:lstStyle/>
          <a:p>
            <a:r>
              <a:rPr lang="en-US" sz="1400" dirty="0"/>
              <a:t>GPA</a:t>
            </a:r>
          </a:p>
        </p:txBody>
      </p:sp>
      <p:sp>
        <p:nvSpPr>
          <p:cNvPr id="86" name="TextBox 85">
            <a:extLst>
              <a:ext uri="{FF2B5EF4-FFF2-40B4-BE49-F238E27FC236}">
                <a16:creationId xmlns:a16="http://schemas.microsoft.com/office/drawing/2014/main" id="{8CB4416D-EDED-9FE3-25B8-C6548DC3F179}"/>
              </a:ext>
            </a:extLst>
          </p:cNvPr>
          <p:cNvSpPr txBox="1"/>
          <p:nvPr/>
        </p:nvSpPr>
        <p:spPr>
          <a:xfrm>
            <a:off x="1780726" y="4896445"/>
            <a:ext cx="1845657" cy="307777"/>
          </a:xfrm>
          <a:prstGeom prst="rect">
            <a:avLst/>
          </a:prstGeom>
          <a:noFill/>
        </p:spPr>
        <p:txBody>
          <a:bodyPr wrap="square" rtlCol="0">
            <a:spAutoFit/>
          </a:bodyPr>
          <a:lstStyle/>
          <a:p>
            <a:r>
              <a:rPr lang="en-US" sz="1400" dirty="0"/>
              <a:t>code</a:t>
            </a:r>
          </a:p>
        </p:txBody>
      </p:sp>
      <p:sp>
        <p:nvSpPr>
          <p:cNvPr id="87" name="TextBox 86">
            <a:extLst>
              <a:ext uri="{FF2B5EF4-FFF2-40B4-BE49-F238E27FC236}">
                <a16:creationId xmlns:a16="http://schemas.microsoft.com/office/drawing/2014/main" id="{BF2C43C0-2890-013C-A75A-76E450EA9CE1}"/>
              </a:ext>
            </a:extLst>
          </p:cNvPr>
          <p:cNvSpPr txBox="1"/>
          <p:nvPr/>
        </p:nvSpPr>
        <p:spPr>
          <a:xfrm>
            <a:off x="45707" y="4574596"/>
            <a:ext cx="1229598" cy="1169551"/>
          </a:xfrm>
          <a:prstGeom prst="rect">
            <a:avLst/>
          </a:prstGeom>
          <a:noFill/>
        </p:spPr>
        <p:txBody>
          <a:bodyPr wrap="square" rtlCol="0">
            <a:spAutoFit/>
          </a:bodyPr>
          <a:lstStyle/>
          <a:p>
            <a:pPr algn="ctr"/>
            <a:r>
              <a:rPr lang="en-US" sz="1400" dirty="0"/>
              <a:t>If the tow codes are identical the system will open</a:t>
            </a:r>
          </a:p>
        </p:txBody>
      </p:sp>
      <p:sp>
        <p:nvSpPr>
          <p:cNvPr id="88" name="TextBox 87">
            <a:extLst>
              <a:ext uri="{FF2B5EF4-FFF2-40B4-BE49-F238E27FC236}">
                <a16:creationId xmlns:a16="http://schemas.microsoft.com/office/drawing/2014/main" id="{A6FBD580-0F34-8069-DB60-5922D3879ABA}"/>
              </a:ext>
            </a:extLst>
          </p:cNvPr>
          <p:cNvSpPr txBox="1"/>
          <p:nvPr/>
        </p:nvSpPr>
        <p:spPr>
          <a:xfrm>
            <a:off x="9585434" y="1919483"/>
            <a:ext cx="1845657" cy="307777"/>
          </a:xfrm>
          <a:prstGeom prst="rect">
            <a:avLst/>
          </a:prstGeom>
          <a:noFill/>
        </p:spPr>
        <p:txBody>
          <a:bodyPr wrap="square" rtlCol="0">
            <a:spAutoFit/>
          </a:bodyPr>
          <a:lstStyle/>
          <a:p>
            <a:r>
              <a:rPr lang="en-US" sz="1400" dirty="0"/>
              <a:t>Student code</a:t>
            </a:r>
          </a:p>
        </p:txBody>
      </p:sp>
      <p:sp>
        <p:nvSpPr>
          <p:cNvPr id="89" name="TextBox 88">
            <a:extLst>
              <a:ext uri="{FF2B5EF4-FFF2-40B4-BE49-F238E27FC236}">
                <a16:creationId xmlns:a16="http://schemas.microsoft.com/office/drawing/2014/main" id="{D09CE7B9-419F-A9B2-4329-FFF66DB7158E}"/>
              </a:ext>
            </a:extLst>
          </p:cNvPr>
          <p:cNvSpPr txBox="1"/>
          <p:nvPr/>
        </p:nvSpPr>
        <p:spPr>
          <a:xfrm>
            <a:off x="6934106" y="1800503"/>
            <a:ext cx="660410" cy="523220"/>
          </a:xfrm>
          <a:prstGeom prst="rect">
            <a:avLst/>
          </a:prstGeom>
          <a:noFill/>
        </p:spPr>
        <p:txBody>
          <a:bodyPr wrap="square" rtlCol="0">
            <a:spAutoFit/>
          </a:bodyPr>
          <a:lstStyle/>
          <a:p>
            <a:r>
              <a:rPr lang="en-US" sz="1400" dirty="0"/>
              <a:t>courses</a:t>
            </a:r>
          </a:p>
        </p:txBody>
      </p:sp>
      <p:sp>
        <p:nvSpPr>
          <p:cNvPr id="90" name="TextBox 89">
            <a:extLst>
              <a:ext uri="{FF2B5EF4-FFF2-40B4-BE49-F238E27FC236}">
                <a16:creationId xmlns:a16="http://schemas.microsoft.com/office/drawing/2014/main" id="{43662052-EBA2-340C-170F-A3B3A2294CF2}"/>
              </a:ext>
            </a:extLst>
          </p:cNvPr>
          <p:cNvSpPr txBox="1"/>
          <p:nvPr/>
        </p:nvSpPr>
        <p:spPr>
          <a:xfrm>
            <a:off x="8237748" y="1828454"/>
            <a:ext cx="813267" cy="307777"/>
          </a:xfrm>
          <a:prstGeom prst="rect">
            <a:avLst/>
          </a:prstGeom>
          <a:noFill/>
        </p:spPr>
        <p:txBody>
          <a:bodyPr wrap="square" rtlCol="0">
            <a:spAutoFit/>
          </a:bodyPr>
          <a:lstStyle/>
          <a:p>
            <a:r>
              <a:rPr lang="en-US" sz="1400" dirty="0"/>
              <a:t>table</a:t>
            </a:r>
          </a:p>
        </p:txBody>
      </p:sp>
      <p:sp>
        <p:nvSpPr>
          <p:cNvPr id="91" name="TextBox 90">
            <a:extLst>
              <a:ext uri="{FF2B5EF4-FFF2-40B4-BE49-F238E27FC236}">
                <a16:creationId xmlns:a16="http://schemas.microsoft.com/office/drawing/2014/main" id="{5FEDD8ED-C339-00DA-A6BA-BCA2B2595FAB}"/>
              </a:ext>
            </a:extLst>
          </p:cNvPr>
          <p:cNvSpPr txBox="1"/>
          <p:nvPr/>
        </p:nvSpPr>
        <p:spPr>
          <a:xfrm>
            <a:off x="4567320" y="1735323"/>
            <a:ext cx="1845657" cy="523220"/>
          </a:xfrm>
          <a:prstGeom prst="rect">
            <a:avLst/>
          </a:prstGeom>
          <a:noFill/>
        </p:spPr>
        <p:txBody>
          <a:bodyPr wrap="square" rtlCol="0">
            <a:spAutoFit/>
          </a:bodyPr>
          <a:lstStyle/>
          <a:p>
            <a:pPr algn="ctr"/>
            <a:r>
              <a:rPr lang="en-US" sz="1400" dirty="0"/>
              <a:t>Student select appreciate  courses</a:t>
            </a:r>
          </a:p>
        </p:txBody>
      </p:sp>
      <p:sp>
        <p:nvSpPr>
          <p:cNvPr id="92" name="TextBox 91">
            <a:extLst>
              <a:ext uri="{FF2B5EF4-FFF2-40B4-BE49-F238E27FC236}">
                <a16:creationId xmlns:a16="http://schemas.microsoft.com/office/drawing/2014/main" id="{7474D320-3015-FE39-39AF-770FCB0D4ED8}"/>
              </a:ext>
            </a:extLst>
          </p:cNvPr>
          <p:cNvSpPr txBox="1"/>
          <p:nvPr/>
        </p:nvSpPr>
        <p:spPr>
          <a:xfrm>
            <a:off x="1335752" y="1756827"/>
            <a:ext cx="1845657" cy="523220"/>
          </a:xfrm>
          <a:prstGeom prst="rect">
            <a:avLst/>
          </a:prstGeom>
          <a:noFill/>
        </p:spPr>
        <p:txBody>
          <a:bodyPr wrap="square" rtlCol="0">
            <a:spAutoFit/>
          </a:bodyPr>
          <a:lstStyle/>
          <a:p>
            <a:pPr algn="ctr"/>
            <a:r>
              <a:rPr lang="en-US" sz="1400" dirty="0"/>
              <a:t>Student enter his username and code</a:t>
            </a:r>
          </a:p>
        </p:txBody>
      </p:sp>
    </p:spTree>
    <p:extLst>
      <p:ext uri="{BB962C8B-B14F-4D97-AF65-F5344CB8AC3E}">
        <p14:creationId xmlns:p14="http://schemas.microsoft.com/office/powerpoint/2010/main" val="7752935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22563"/>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2615126" y="2921169"/>
            <a:ext cx="6961748" cy="1015663"/>
          </a:xfrm>
          <a:prstGeom prst="rect">
            <a:avLst/>
          </a:prstGeom>
          <a:noFill/>
        </p:spPr>
        <p:txBody>
          <a:bodyPr wrap="square" lIns="0" tIns="0" rIns="0" bIns="0" rtlCol="0" anchor="ctr">
            <a:spAutoFit/>
          </a:bodyPr>
          <a:lstStyle/>
          <a:p>
            <a:pPr algn="ctr"/>
            <a:r>
              <a:rPr lang="en-US" sz="6600" b="1" dirty="0">
                <a:solidFill>
                  <a:schemeClr val="bg1"/>
                </a:solidFill>
                <a:latin typeface="+mj-lt"/>
              </a:rPr>
              <a:t>ERD</a:t>
            </a: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49114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23290DD-B6FD-1607-298B-031057846E94}"/>
              </a:ext>
            </a:extLst>
          </p:cNvPr>
          <p:cNvSpPr txBox="1">
            <a:spLocks/>
          </p:cNvSpPr>
          <p:nvPr/>
        </p:nvSpPr>
        <p:spPr>
          <a:xfrm>
            <a:off x="3983935" y="144740"/>
            <a:ext cx="4224130" cy="668545"/>
          </a:xfrm>
          <a:prstGeom prst="rect">
            <a:avLst/>
          </a:prstGeom>
        </p:spPr>
        <p:txBody>
          <a:bodyPr vert="horz" lIns="91440" tIns="45720" rIns="91440" bIns="45720" rtlCol="0" anchor="b">
            <a:normAutofit fontScale="8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ym typeface="Wingdings" panose="05000000000000000000" pitchFamily="2" charset="2"/>
              </a:rPr>
              <a:t> </a:t>
            </a:r>
            <a:r>
              <a:rPr lang="en-US" b="1" dirty="0"/>
              <a:t>  ERD  </a:t>
            </a:r>
            <a:r>
              <a:rPr lang="en-US" b="1" dirty="0">
                <a:sym typeface="Wingdings" panose="05000000000000000000" pitchFamily="2" charset="2"/>
              </a:rPr>
              <a:t></a:t>
            </a:r>
            <a:endParaRPr lang="en-US" dirty="0"/>
          </a:p>
        </p:txBody>
      </p:sp>
      <p:pic>
        <p:nvPicPr>
          <p:cNvPr id="4" name="Picture 3">
            <a:extLst>
              <a:ext uri="{FF2B5EF4-FFF2-40B4-BE49-F238E27FC236}">
                <a16:creationId xmlns:a16="http://schemas.microsoft.com/office/drawing/2014/main" id="{2F83BD3B-4688-534B-02A6-935052A6FC5D}"/>
              </a:ext>
            </a:extLst>
          </p:cNvPr>
          <p:cNvPicPr>
            <a:picLocks noChangeAspect="1"/>
          </p:cNvPicPr>
          <p:nvPr/>
        </p:nvPicPr>
        <p:blipFill rotWithShape="1">
          <a:blip r:embed="rId2"/>
          <a:srcRect t="2607" b="4670"/>
          <a:stretch/>
        </p:blipFill>
        <p:spPr>
          <a:xfrm>
            <a:off x="2644946" y="829992"/>
            <a:ext cx="6902108" cy="6006905"/>
          </a:xfrm>
          <a:prstGeom prst="rect">
            <a:avLst/>
          </a:prstGeom>
        </p:spPr>
      </p:pic>
    </p:spTree>
    <p:extLst>
      <p:ext uri="{BB962C8B-B14F-4D97-AF65-F5344CB8AC3E}">
        <p14:creationId xmlns:p14="http://schemas.microsoft.com/office/powerpoint/2010/main" val="4586853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08495"/>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2615126" y="2921169"/>
            <a:ext cx="6961748" cy="1015663"/>
          </a:xfrm>
          <a:prstGeom prst="rect">
            <a:avLst/>
          </a:prstGeom>
          <a:noFill/>
        </p:spPr>
        <p:txBody>
          <a:bodyPr wrap="square" lIns="0" tIns="0" rIns="0" bIns="0" rtlCol="0" anchor="ctr">
            <a:spAutoFit/>
          </a:bodyPr>
          <a:lstStyle/>
          <a:p>
            <a:pPr algn="ctr"/>
            <a:r>
              <a:rPr lang="en-US" sz="6600" b="1" dirty="0">
                <a:solidFill>
                  <a:schemeClr val="bg1"/>
                </a:solidFill>
                <a:latin typeface="+mj-lt"/>
              </a:rPr>
              <a:t>Gathering data</a:t>
            </a: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453773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BAAC84D-737D-96F8-583C-F06D44FC02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81915" y="264975"/>
            <a:ext cx="550545" cy="787400"/>
          </a:xfrm>
          <a:prstGeom prst="rect">
            <a:avLst/>
          </a:prstGeom>
        </p:spPr>
      </p:pic>
      <p:sp>
        <p:nvSpPr>
          <p:cNvPr id="3" name="Up Ribbon 1">
            <a:extLst>
              <a:ext uri="{FF2B5EF4-FFF2-40B4-BE49-F238E27FC236}">
                <a16:creationId xmlns:a16="http://schemas.microsoft.com/office/drawing/2014/main" id="{B8724D6E-17D9-B992-F7E7-4FDBAC920017}"/>
              </a:ext>
            </a:extLst>
          </p:cNvPr>
          <p:cNvSpPr/>
          <p:nvPr/>
        </p:nvSpPr>
        <p:spPr>
          <a:xfrm>
            <a:off x="3562301" y="187276"/>
            <a:ext cx="4870450" cy="800100"/>
          </a:xfrm>
          <a:prstGeom prst="ribbon2">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600">
                <a:effectLst/>
                <a:ea typeface="Calibri" panose="020F0502020204030204" pitchFamily="34" charset="0"/>
                <a:cs typeface="Arial" panose="020B0604020202020204" pitchFamily="34" charset="0"/>
              </a:rPr>
              <a:t>Questionnaire about the college system</a:t>
            </a:r>
            <a:endParaRPr lang="en-US" sz="1100">
              <a:effectLst/>
              <a:ea typeface="Calibri" panose="020F0502020204030204" pitchFamily="34" charset="0"/>
              <a:cs typeface="Arial" panose="020B0604020202020204" pitchFamily="34" charset="0"/>
            </a:endParaRPr>
          </a:p>
        </p:txBody>
      </p:sp>
      <p:sp>
        <p:nvSpPr>
          <p:cNvPr id="4" name="Rounded Rectangle 2">
            <a:extLst>
              <a:ext uri="{FF2B5EF4-FFF2-40B4-BE49-F238E27FC236}">
                <a16:creationId xmlns:a16="http://schemas.microsoft.com/office/drawing/2014/main" id="{7B0BD05A-F7BC-323F-9354-9A147F2FF444}"/>
              </a:ext>
            </a:extLst>
          </p:cNvPr>
          <p:cNvSpPr/>
          <p:nvPr/>
        </p:nvSpPr>
        <p:spPr>
          <a:xfrm>
            <a:off x="8734938" y="2364521"/>
            <a:ext cx="222250" cy="3016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1</a:t>
            </a:r>
            <a:endParaRPr lang="en-US" sz="1100">
              <a:effectLst/>
              <a:ea typeface="Calibri" panose="020F0502020204030204" pitchFamily="34" charset="0"/>
              <a:cs typeface="Arial" panose="020B0604020202020204" pitchFamily="34" charset="0"/>
            </a:endParaRPr>
          </a:p>
        </p:txBody>
      </p:sp>
      <p:sp>
        <p:nvSpPr>
          <p:cNvPr id="5" name="Rounded Rectangle 3">
            <a:extLst>
              <a:ext uri="{FF2B5EF4-FFF2-40B4-BE49-F238E27FC236}">
                <a16:creationId xmlns:a16="http://schemas.microsoft.com/office/drawing/2014/main" id="{4C843DB1-2C7E-AF15-8D61-F08980129B84}"/>
              </a:ext>
            </a:extLst>
          </p:cNvPr>
          <p:cNvSpPr/>
          <p:nvPr/>
        </p:nvSpPr>
        <p:spPr>
          <a:xfrm>
            <a:off x="8226303" y="2364521"/>
            <a:ext cx="238125" cy="3098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2</a:t>
            </a:r>
            <a:endParaRPr lang="en-US" sz="1100">
              <a:effectLst/>
              <a:ea typeface="Calibri" panose="020F0502020204030204" pitchFamily="34" charset="0"/>
              <a:cs typeface="Arial" panose="020B0604020202020204" pitchFamily="34" charset="0"/>
            </a:endParaRPr>
          </a:p>
        </p:txBody>
      </p:sp>
      <p:sp>
        <p:nvSpPr>
          <p:cNvPr id="6" name="Rounded Rectangle 4">
            <a:extLst>
              <a:ext uri="{FF2B5EF4-FFF2-40B4-BE49-F238E27FC236}">
                <a16:creationId xmlns:a16="http://schemas.microsoft.com/office/drawing/2014/main" id="{E9B1E237-6EF0-BAFA-03A3-AEF8C5CD5544}"/>
              </a:ext>
            </a:extLst>
          </p:cNvPr>
          <p:cNvSpPr/>
          <p:nvPr/>
        </p:nvSpPr>
        <p:spPr>
          <a:xfrm>
            <a:off x="7669408" y="2356901"/>
            <a:ext cx="214630" cy="3257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3</a:t>
            </a:r>
            <a:endParaRPr lang="en-US" sz="1100">
              <a:effectLst/>
              <a:ea typeface="Calibri" panose="020F0502020204030204" pitchFamily="34" charset="0"/>
              <a:cs typeface="Arial" panose="020B0604020202020204" pitchFamily="34" charset="0"/>
            </a:endParaRPr>
          </a:p>
        </p:txBody>
      </p:sp>
      <p:sp>
        <p:nvSpPr>
          <p:cNvPr id="7" name="Rounded Rectangle 5">
            <a:extLst>
              <a:ext uri="{FF2B5EF4-FFF2-40B4-BE49-F238E27FC236}">
                <a16:creationId xmlns:a16="http://schemas.microsoft.com/office/drawing/2014/main" id="{58260361-FAF8-FE9E-18C3-5AFFC67D75CA}"/>
              </a:ext>
            </a:extLst>
          </p:cNvPr>
          <p:cNvSpPr/>
          <p:nvPr/>
        </p:nvSpPr>
        <p:spPr>
          <a:xfrm>
            <a:off x="7088383" y="2356901"/>
            <a:ext cx="206375" cy="3257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4</a:t>
            </a:r>
            <a:endParaRPr lang="en-US" sz="1100">
              <a:effectLst/>
              <a:ea typeface="Calibri" panose="020F0502020204030204" pitchFamily="34" charset="0"/>
              <a:cs typeface="Arial" panose="020B0604020202020204" pitchFamily="34" charset="0"/>
            </a:endParaRPr>
          </a:p>
        </p:txBody>
      </p:sp>
      <p:sp>
        <p:nvSpPr>
          <p:cNvPr id="8" name="Rounded Rectangle 12">
            <a:extLst>
              <a:ext uri="{FF2B5EF4-FFF2-40B4-BE49-F238E27FC236}">
                <a16:creationId xmlns:a16="http://schemas.microsoft.com/office/drawing/2014/main" id="{5FAC1863-87A4-C866-7188-9D315246AEB7}"/>
              </a:ext>
            </a:extLst>
          </p:cNvPr>
          <p:cNvSpPr/>
          <p:nvPr/>
        </p:nvSpPr>
        <p:spPr>
          <a:xfrm>
            <a:off x="6452748" y="2356901"/>
            <a:ext cx="222250"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5</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9" name="Rounded Rectangle 13">
            <a:extLst>
              <a:ext uri="{FF2B5EF4-FFF2-40B4-BE49-F238E27FC236}">
                <a16:creationId xmlns:a16="http://schemas.microsoft.com/office/drawing/2014/main" id="{439B6403-C157-314B-E1F2-9B3A80E8D930}"/>
              </a:ext>
            </a:extLst>
          </p:cNvPr>
          <p:cNvSpPr/>
          <p:nvPr/>
        </p:nvSpPr>
        <p:spPr>
          <a:xfrm>
            <a:off x="5772663" y="2357536"/>
            <a:ext cx="214630"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6</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10" name="Rounded Rectangle 14">
            <a:extLst>
              <a:ext uri="{FF2B5EF4-FFF2-40B4-BE49-F238E27FC236}">
                <a16:creationId xmlns:a16="http://schemas.microsoft.com/office/drawing/2014/main" id="{4B0F2BF9-6A70-ED0B-7DCE-901D46376085}"/>
              </a:ext>
            </a:extLst>
          </p:cNvPr>
          <p:cNvSpPr/>
          <p:nvPr/>
        </p:nvSpPr>
        <p:spPr>
          <a:xfrm>
            <a:off x="5092578" y="2356901"/>
            <a:ext cx="238125"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7</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11" name="Rounded Rectangle 15">
            <a:extLst>
              <a:ext uri="{FF2B5EF4-FFF2-40B4-BE49-F238E27FC236}">
                <a16:creationId xmlns:a16="http://schemas.microsoft.com/office/drawing/2014/main" id="{7EB1042A-7C56-68D7-F0F9-D7916E421F54}"/>
              </a:ext>
            </a:extLst>
          </p:cNvPr>
          <p:cNvSpPr/>
          <p:nvPr/>
        </p:nvSpPr>
        <p:spPr>
          <a:xfrm>
            <a:off x="4353438" y="2357536"/>
            <a:ext cx="238125"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8</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12" name="Rounded Rectangle 16">
            <a:extLst>
              <a:ext uri="{FF2B5EF4-FFF2-40B4-BE49-F238E27FC236}">
                <a16:creationId xmlns:a16="http://schemas.microsoft.com/office/drawing/2014/main" id="{5D1AABF1-DBC4-9449-C380-88221DAA3595}"/>
              </a:ext>
            </a:extLst>
          </p:cNvPr>
          <p:cNvSpPr/>
          <p:nvPr/>
        </p:nvSpPr>
        <p:spPr>
          <a:xfrm>
            <a:off x="3646048" y="2357536"/>
            <a:ext cx="238125"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9</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13" name="Rounded Rectangle 17">
            <a:extLst>
              <a:ext uri="{FF2B5EF4-FFF2-40B4-BE49-F238E27FC236}">
                <a16:creationId xmlns:a16="http://schemas.microsoft.com/office/drawing/2014/main" id="{0CDBC4F3-FE80-C165-52B4-25D5319F25DC}"/>
              </a:ext>
            </a:extLst>
          </p:cNvPr>
          <p:cNvSpPr/>
          <p:nvPr/>
        </p:nvSpPr>
        <p:spPr>
          <a:xfrm>
            <a:off x="2756413" y="2374681"/>
            <a:ext cx="429260"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10</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F44A7F3A-D59A-CE9E-7D0D-CC8398F9C5D4}"/>
              </a:ext>
            </a:extLst>
          </p:cNvPr>
          <p:cNvSpPr txBox="1"/>
          <p:nvPr/>
        </p:nvSpPr>
        <p:spPr>
          <a:xfrm>
            <a:off x="1404132" y="1135770"/>
            <a:ext cx="7877907" cy="6120137"/>
          </a:xfrm>
          <a:prstGeom prst="rect">
            <a:avLst/>
          </a:prstGeom>
          <a:noFill/>
        </p:spPr>
        <p:txBody>
          <a:bodyPr wrap="square" rtlCol="0">
            <a:spAutoFit/>
          </a:bodyPr>
          <a:lstStyle/>
          <a:p>
            <a:pPr algn="r"/>
            <a:r>
              <a:rPr lang="ar-EG" sz="1800" dirty="0">
                <a:effectLst/>
                <a:ea typeface="Calibri" panose="020F0502020204030204" pitchFamily="34" charset="0"/>
                <a:cs typeface="Arial" panose="020B0604020202020204" pitchFamily="34" charset="0"/>
              </a:rPr>
              <a:t>1 -  كم مرة استخدمت سيستم الكلية:    (4:1) ,   (5: 10)  ,  (10: اكثر من ذلك)</a:t>
            </a:r>
          </a:p>
          <a:p>
            <a:pPr algn="r"/>
            <a:endParaRPr lang="ar-EG" dirty="0">
              <a:ea typeface="Calibri" panose="020F0502020204030204" pitchFamily="34" charset="0"/>
              <a:cs typeface="Arial" panose="020B0604020202020204" pitchFamily="34" charset="0"/>
            </a:endParaRPr>
          </a:p>
          <a:p>
            <a:pPr algn="r"/>
            <a:endParaRPr lang="en-US" sz="1800" dirty="0">
              <a:effectLst/>
              <a:ea typeface="Calibri" panose="020F0502020204030204" pitchFamily="34" charset="0"/>
              <a:cs typeface="Arial" panose="020B0604020202020204" pitchFamily="34" charset="0"/>
            </a:endParaRPr>
          </a:p>
          <a:p>
            <a:pPr algn="r"/>
            <a:r>
              <a:rPr lang="ar-EG" sz="1800" dirty="0">
                <a:effectLst/>
                <a:latin typeface="Calibri" panose="020F0502020204030204" pitchFamily="34" charset="0"/>
                <a:ea typeface="Calibri" panose="020F0502020204030204" pitchFamily="34" charset="0"/>
                <a:cs typeface="Arial" panose="020B0604020202020204" pitchFamily="34" charset="0"/>
              </a:rPr>
              <a:t>2 - قم بتقييم سيستم الكلية :</a:t>
            </a:r>
          </a:p>
          <a:p>
            <a:pPr algn="r"/>
            <a:endParaRPr lang="ar-EG" dirty="0">
              <a:latin typeface="Calibri" panose="020F0502020204030204" pitchFamily="34" charset="0"/>
              <a:ea typeface="Calibri" panose="020F0502020204030204" pitchFamily="34" charset="0"/>
              <a:cs typeface="Arial" panose="020B0604020202020204" pitchFamily="34" charset="0"/>
            </a:endParaRPr>
          </a:p>
          <a:p>
            <a:pPr algn="r"/>
            <a:endParaRPr lang="en-US" dirty="0">
              <a:latin typeface="Calibri" panose="020F0502020204030204" pitchFamily="34" charset="0"/>
              <a:ea typeface="Calibri" panose="020F0502020204030204" pitchFamily="34" charset="0"/>
              <a:cs typeface="Arial" panose="020B0604020202020204" pitchFamily="34" charset="0"/>
            </a:endParaRPr>
          </a:p>
          <a:p>
            <a:pPr algn="r"/>
            <a:r>
              <a:rPr lang="ar-EG" sz="1800" dirty="0">
                <a:effectLst/>
                <a:latin typeface="Calibri" panose="020F0502020204030204" pitchFamily="34" charset="0"/>
                <a:ea typeface="Calibri" panose="020F0502020204030204" pitchFamily="34" charset="0"/>
                <a:cs typeface="Arial" panose="020B0604020202020204" pitchFamily="34" charset="0"/>
              </a:rPr>
              <a:t>3 - ما هو مقدار الإفادة (الخدمة ) التى يقدمها لك سيستم الكلية :</a:t>
            </a:r>
          </a:p>
          <a:p>
            <a:pPr algn="r"/>
            <a:endParaRPr lang="ar-EG" dirty="0">
              <a:latin typeface="Calibri" panose="020F0502020204030204" pitchFamily="34" charset="0"/>
              <a:ea typeface="Calibri" panose="020F0502020204030204" pitchFamily="34" charset="0"/>
              <a:cs typeface="Arial" panose="020B0604020202020204" pitchFamily="34" charset="0"/>
            </a:endParaRPr>
          </a:p>
          <a:p>
            <a:pPr algn="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r"/>
            <a:r>
              <a:rPr lang="ar-EG" sz="1800" dirty="0">
                <a:effectLst/>
                <a:latin typeface="Calibri" panose="020F0502020204030204" pitchFamily="34" charset="0"/>
                <a:ea typeface="Calibri" panose="020F0502020204030204" pitchFamily="34" charset="0"/>
                <a:cs typeface="Arial" panose="020B0604020202020204" pitchFamily="34" charset="0"/>
              </a:rPr>
              <a:t>4 - ما رأيك فى أداء و سرعة سيستم الكلية :</a:t>
            </a:r>
          </a:p>
          <a:p>
            <a:pPr algn="r"/>
            <a:endParaRPr lang="ar-EG" dirty="0">
              <a:latin typeface="Calibri" panose="020F0502020204030204" pitchFamily="34" charset="0"/>
              <a:ea typeface="Calibri" panose="020F0502020204030204" pitchFamily="34" charset="0"/>
              <a:cs typeface="Arial" panose="020B0604020202020204" pitchFamily="34" charset="0"/>
            </a:endParaRPr>
          </a:p>
          <a:p>
            <a:pPr algn="r"/>
            <a:r>
              <a:rPr lang="ar-EG" sz="1800" dirty="0">
                <a:effectLst/>
                <a:latin typeface="Calibri" panose="020F0502020204030204" pitchFamily="34" charset="0"/>
                <a:ea typeface="Calibri" panose="020F0502020204030204" pitchFamily="34" charset="0"/>
                <a:cs typeface="Arial" panose="020B0604020202020204" pitchFamily="34" charset="0"/>
              </a:rPr>
              <a:t>سئ )                                    (جيد)                              ( جيد جدا)</a:t>
            </a:r>
            <a:r>
              <a:rPr lang="en-US" sz="1800" dirty="0">
                <a:effectLst/>
                <a:latin typeface="Calibri" panose="020F0502020204030204" pitchFamily="34" charset="0"/>
                <a:ea typeface="Calibri" panose="020F0502020204030204" pitchFamily="34" charset="0"/>
                <a:cs typeface="Arial" panose="020B0604020202020204" pitchFamily="34" charset="0"/>
              </a:rPr>
              <a:t> )</a:t>
            </a:r>
          </a:p>
          <a:p>
            <a:pPr algn="r"/>
            <a:r>
              <a:rPr lang="en-US" sz="1800" dirty="0">
                <a:effectLst/>
                <a:latin typeface="Calibri" panose="020F0502020204030204" pitchFamily="34" charset="0"/>
                <a:ea typeface="Calibri" panose="020F0502020204030204" pitchFamily="34" charset="0"/>
                <a:cs typeface="Arial" panose="020B0604020202020204" pitchFamily="34" charset="0"/>
              </a:rPr>
              <a:t> </a:t>
            </a:r>
            <a:r>
              <a:rPr lang="ar-EG" sz="1800" dirty="0">
                <a:effectLst/>
                <a:latin typeface="Calibri" panose="020F0502020204030204" pitchFamily="34" charset="0"/>
                <a:ea typeface="Calibri" panose="020F0502020204030204" pitchFamily="34" charset="0"/>
                <a:cs typeface="Arial" panose="020B0604020202020204" pitchFamily="34" charset="0"/>
              </a:rPr>
              <a:t>5 - ما رأيك فى مصدقية و دقة المعلومات والنتائج لدى سيستم الكلية :</a:t>
            </a:r>
          </a:p>
          <a:p>
            <a:pPr algn="r"/>
            <a:endParaRPr lang="ar-EG" dirty="0">
              <a:latin typeface="Calibri" panose="020F0502020204030204" pitchFamily="34" charset="0"/>
              <a:ea typeface="Calibri" panose="020F0502020204030204" pitchFamily="34" charset="0"/>
              <a:cs typeface="Arial" panose="020B0604020202020204" pitchFamily="34" charset="0"/>
            </a:endParaRPr>
          </a:p>
          <a:p>
            <a:pPr algn="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R="0" algn="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 </a:t>
            </a:r>
            <a:r>
              <a:rPr lang="ar-EG" sz="1800" dirty="0">
                <a:effectLst/>
                <a:latin typeface="Calibri" panose="020F0502020204030204" pitchFamily="34" charset="0"/>
                <a:ea typeface="Calibri" panose="020F0502020204030204" pitchFamily="34" charset="0"/>
                <a:cs typeface="Arial" panose="020B0604020202020204" pitchFamily="34" charset="0"/>
              </a:rPr>
              <a:t> ما هى الخدمة التى ترغب تواجدها فى سيستم الكلية ؟ </a:t>
            </a:r>
            <a:r>
              <a:rPr lang="en-US" sz="1800" dirty="0">
                <a:effectLst/>
                <a:latin typeface="Calibri" panose="020F0502020204030204" pitchFamily="34" charset="0"/>
                <a:ea typeface="Calibri" panose="020F0502020204030204" pitchFamily="34" charset="0"/>
                <a:cs typeface="Arial" panose="020B0604020202020204" pitchFamily="34" charset="0"/>
              </a:rPr>
              <a:t>- 6</a:t>
            </a:r>
          </a:p>
          <a:p>
            <a:pPr marL="0" marR="0" algn="r">
              <a:lnSpc>
                <a:spcPct val="107000"/>
              </a:lnSpc>
              <a:spcBef>
                <a:spcPts val="0"/>
              </a:spcBef>
              <a:spcAft>
                <a:spcPts val="800"/>
              </a:spcAft>
            </a:pPr>
            <a:r>
              <a:rPr lang="ar-EG" sz="1800" dirty="0">
                <a:effectLst/>
                <a:latin typeface="Calibri" panose="020F0502020204030204" pitchFamily="34" charset="0"/>
                <a:ea typeface="Calibri" panose="020F0502020204030204" pitchFamily="34" charset="0"/>
                <a:cs typeface="Arial" panose="020B0604020202020204" pitchFamily="34" charset="0"/>
              </a:rPr>
              <a:t>-----------------------------------------------------------------------------------</a:t>
            </a:r>
            <a:r>
              <a:rPr lang="en-US" sz="1800" dirty="0">
                <a:effectLst/>
                <a:latin typeface="Calibri" panose="020F0502020204030204" pitchFamily="34" charset="0"/>
                <a:ea typeface="Calibri" panose="020F0502020204030204" pitchFamily="34" charset="0"/>
                <a:cs typeface="Arial" panose="020B0604020202020204" pitchFamily="34" charset="0"/>
              </a:rPr>
              <a:t>-</a:t>
            </a:r>
          </a:p>
          <a:p>
            <a:pPr marL="0" marR="0" algn="r">
              <a:lnSpc>
                <a:spcPct val="107000"/>
              </a:lnSpc>
              <a:spcBef>
                <a:spcPts val="0"/>
              </a:spcBef>
              <a:spcAft>
                <a:spcPts val="800"/>
              </a:spcAft>
            </a:pPr>
            <a:r>
              <a:rPr lang="ar-EG" sz="1800" dirty="0">
                <a:effectLst/>
                <a:latin typeface="Calibri" panose="020F0502020204030204" pitchFamily="34" charset="0"/>
                <a:ea typeface="Calibri" panose="020F0502020204030204" pitchFamily="34" charset="0"/>
                <a:cs typeface="Arial" panose="020B0604020202020204" pitchFamily="34" charset="0"/>
              </a:rPr>
              <a:t>هل تواجه مشكلة فى استخدام السيستم ؟ </a:t>
            </a:r>
            <a:r>
              <a:rPr lang="en-US" sz="1800" dirty="0">
                <a:effectLst/>
                <a:latin typeface="Calibri" panose="020F0502020204030204" pitchFamily="34" charset="0"/>
                <a:ea typeface="Calibri" panose="020F0502020204030204" pitchFamily="34" charset="0"/>
                <a:cs typeface="Arial" panose="020B0604020202020204" pitchFamily="34" charset="0"/>
              </a:rPr>
              <a:t>- 7</a:t>
            </a:r>
          </a:p>
          <a:p>
            <a:pPr marL="0" marR="0" algn="r">
              <a:lnSpc>
                <a:spcPct val="107000"/>
              </a:lnSpc>
              <a:spcBef>
                <a:spcPts val="0"/>
              </a:spcBef>
              <a:spcAft>
                <a:spcPts val="800"/>
              </a:spcAft>
            </a:pPr>
            <a:r>
              <a:rPr lang="ar-EG" sz="1800" dirty="0">
                <a:effectLst/>
                <a:latin typeface="Calibri" panose="020F0502020204030204" pitchFamily="34" charset="0"/>
                <a:ea typeface="Calibri" panose="020F0502020204030204" pitchFamily="34" charset="0"/>
                <a:cs typeface="Arial" panose="020B0604020202020204" pitchFamily="34" charset="0"/>
              </a:rPr>
              <a:t>-----------------------------------------------------------------------------------</a:t>
            </a:r>
            <a:r>
              <a:rPr lang="en-US" sz="1800" dirty="0">
                <a:effectLst/>
                <a:latin typeface="Calibri" panose="020F0502020204030204" pitchFamily="34" charset="0"/>
                <a:ea typeface="Calibri" panose="020F0502020204030204" pitchFamily="34" charset="0"/>
                <a:cs typeface="Arial" panose="020B0604020202020204" pitchFamily="34" charset="0"/>
              </a:rPr>
              <a:t>-</a:t>
            </a:r>
          </a:p>
          <a:p>
            <a:pPr marL="342900" indent="-342900" algn="r">
              <a:buFont typeface="+mj-lt"/>
              <a:buAutoNum type="arabicPeriod"/>
            </a:pPr>
            <a:endParaRPr lang="en-US" dirty="0"/>
          </a:p>
        </p:txBody>
      </p:sp>
      <p:sp>
        <p:nvSpPr>
          <p:cNvPr id="15" name="Rounded Rectangle 2">
            <a:extLst>
              <a:ext uri="{FF2B5EF4-FFF2-40B4-BE49-F238E27FC236}">
                <a16:creationId xmlns:a16="http://schemas.microsoft.com/office/drawing/2014/main" id="{D166E15A-ED32-FF90-23BA-080C366300EC}"/>
              </a:ext>
            </a:extLst>
          </p:cNvPr>
          <p:cNvSpPr/>
          <p:nvPr/>
        </p:nvSpPr>
        <p:spPr>
          <a:xfrm>
            <a:off x="8734938" y="3274060"/>
            <a:ext cx="222250" cy="3016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1</a:t>
            </a:r>
            <a:endParaRPr lang="en-US" sz="1100">
              <a:effectLst/>
              <a:ea typeface="Calibri" panose="020F0502020204030204" pitchFamily="34" charset="0"/>
              <a:cs typeface="Arial" panose="020B0604020202020204" pitchFamily="34" charset="0"/>
            </a:endParaRPr>
          </a:p>
        </p:txBody>
      </p:sp>
      <p:sp>
        <p:nvSpPr>
          <p:cNvPr id="16" name="Rounded Rectangle 3">
            <a:extLst>
              <a:ext uri="{FF2B5EF4-FFF2-40B4-BE49-F238E27FC236}">
                <a16:creationId xmlns:a16="http://schemas.microsoft.com/office/drawing/2014/main" id="{202978A3-FE43-B42C-B0AA-98F96508BED3}"/>
              </a:ext>
            </a:extLst>
          </p:cNvPr>
          <p:cNvSpPr/>
          <p:nvPr/>
        </p:nvSpPr>
        <p:spPr>
          <a:xfrm>
            <a:off x="8226303" y="3274060"/>
            <a:ext cx="238125" cy="3098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2</a:t>
            </a:r>
            <a:endParaRPr lang="en-US" sz="1100">
              <a:effectLst/>
              <a:ea typeface="Calibri" panose="020F0502020204030204" pitchFamily="34" charset="0"/>
              <a:cs typeface="Arial" panose="020B0604020202020204" pitchFamily="34" charset="0"/>
            </a:endParaRPr>
          </a:p>
        </p:txBody>
      </p:sp>
      <p:sp>
        <p:nvSpPr>
          <p:cNvPr id="17" name="Rounded Rectangle 4">
            <a:extLst>
              <a:ext uri="{FF2B5EF4-FFF2-40B4-BE49-F238E27FC236}">
                <a16:creationId xmlns:a16="http://schemas.microsoft.com/office/drawing/2014/main" id="{893AD365-F68A-0890-0526-C5AC064FA395}"/>
              </a:ext>
            </a:extLst>
          </p:cNvPr>
          <p:cNvSpPr/>
          <p:nvPr/>
        </p:nvSpPr>
        <p:spPr>
          <a:xfrm>
            <a:off x="7669408" y="3266440"/>
            <a:ext cx="214630" cy="3257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3</a:t>
            </a:r>
            <a:endParaRPr lang="en-US" sz="1100">
              <a:effectLst/>
              <a:ea typeface="Calibri" panose="020F0502020204030204" pitchFamily="34" charset="0"/>
              <a:cs typeface="Arial" panose="020B0604020202020204" pitchFamily="34" charset="0"/>
            </a:endParaRPr>
          </a:p>
        </p:txBody>
      </p:sp>
      <p:sp>
        <p:nvSpPr>
          <p:cNvPr id="18" name="Rounded Rectangle 5">
            <a:extLst>
              <a:ext uri="{FF2B5EF4-FFF2-40B4-BE49-F238E27FC236}">
                <a16:creationId xmlns:a16="http://schemas.microsoft.com/office/drawing/2014/main" id="{0E9190BD-5226-CF05-6065-D8C16A2FC317}"/>
              </a:ext>
            </a:extLst>
          </p:cNvPr>
          <p:cNvSpPr/>
          <p:nvPr/>
        </p:nvSpPr>
        <p:spPr>
          <a:xfrm>
            <a:off x="7088383" y="3266440"/>
            <a:ext cx="206375" cy="3257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4</a:t>
            </a:r>
            <a:endParaRPr lang="en-US" sz="1100">
              <a:effectLst/>
              <a:ea typeface="Calibri" panose="020F0502020204030204" pitchFamily="34" charset="0"/>
              <a:cs typeface="Arial" panose="020B0604020202020204" pitchFamily="34" charset="0"/>
            </a:endParaRPr>
          </a:p>
        </p:txBody>
      </p:sp>
      <p:sp>
        <p:nvSpPr>
          <p:cNvPr id="19" name="Rounded Rectangle 12">
            <a:extLst>
              <a:ext uri="{FF2B5EF4-FFF2-40B4-BE49-F238E27FC236}">
                <a16:creationId xmlns:a16="http://schemas.microsoft.com/office/drawing/2014/main" id="{0FA7F7AC-F8C5-73E9-2E6E-DDB0FCAB0CD5}"/>
              </a:ext>
            </a:extLst>
          </p:cNvPr>
          <p:cNvSpPr/>
          <p:nvPr/>
        </p:nvSpPr>
        <p:spPr>
          <a:xfrm>
            <a:off x="6452748" y="3266440"/>
            <a:ext cx="222250"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5</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20" name="Rounded Rectangle 13">
            <a:extLst>
              <a:ext uri="{FF2B5EF4-FFF2-40B4-BE49-F238E27FC236}">
                <a16:creationId xmlns:a16="http://schemas.microsoft.com/office/drawing/2014/main" id="{FAF88DFB-5629-3DCF-4887-79C226E8A421}"/>
              </a:ext>
            </a:extLst>
          </p:cNvPr>
          <p:cNvSpPr/>
          <p:nvPr/>
        </p:nvSpPr>
        <p:spPr>
          <a:xfrm>
            <a:off x="5772663" y="3267075"/>
            <a:ext cx="214630"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6</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21" name="Rounded Rectangle 14">
            <a:extLst>
              <a:ext uri="{FF2B5EF4-FFF2-40B4-BE49-F238E27FC236}">
                <a16:creationId xmlns:a16="http://schemas.microsoft.com/office/drawing/2014/main" id="{BE07798C-4470-B0EA-87A2-FCA266253C07}"/>
              </a:ext>
            </a:extLst>
          </p:cNvPr>
          <p:cNvSpPr/>
          <p:nvPr/>
        </p:nvSpPr>
        <p:spPr>
          <a:xfrm>
            <a:off x="5092578" y="3266440"/>
            <a:ext cx="238125"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7</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22" name="Rounded Rectangle 15">
            <a:extLst>
              <a:ext uri="{FF2B5EF4-FFF2-40B4-BE49-F238E27FC236}">
                <a16:creationId xmlns:a16="http://schemas.microsoft.com/office/drawing/2014/main" id="{DBDFEB7B-1779-5D00-83B0-9BBDF2B55FA2}"/>
              </a:ext>
            </a:extLst>
          </p:cNvPr>
          <p:cNvSpPr/>
          <p:nvPr/>
        </p:nvSpPr>
        <p:spPr>
          <a:xfrm>
            <a:off x="4353438" y="3267075"/>
            <a:ext cx="238125"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8</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23" name="Rounded Rectangle 16">
            <a:extLst>
              <a:ext uri="{FF2B5EF4-FFF2-40B4-BE49-F238E27FC236}">
                <a16:creationId xmlns:a16="http://schemas.microsoft.com/office/drawing/2014/main" id="{80C3A4F1-34BE-A402-2277-9C0FFE434870}"/>
              </a:ext>
            </a:extLst>
          </p:cNvPr>
          <p:cNvSpPr/>
          <p:nvPr/>
        </p:nvSpPr>
        <p:spPr>
          <a:xfrm>
            <a:off x="3646048" y="3267075"/>
            <a:ext cx="238125"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9</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24" name="Rounded Rectangle 17">
            <a:extLst>
              <a:ext uri="{FF2B5EF4-FFF2-40B4-BE49-F238E27FC236}">
                <a16:creationId xmlns:a16="http://schemas.microsoft.com/office/drawing/2014/main" id="{46539326-3DD3-3199-4F05-C3774B209AF0}"/>
              </a:ext>
            </a:extLst>
          </p:cNvPr>
          <p:cNvSpPr/>
          <p:nvPr/>
        </p:nvSpPr>
        <p:spPr>
          <a:xfrm>
            <a:off x="2756413" y="3284220"/>
            <a:ext cx="429260"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10</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25" name="Rounded Rectangle 2">
            <a:extLst>
              <a:ext uri="{FF2B5EF4-FFF2-40B4-BE49-F238E27FC236}">
                <a16:creationId xmlns:a16="http://schemas.microsoft.com/office/drawing/2014/main" id="{5AEBFDD3-2C16-9138-92D0-C1B0AFBD65D9}"/>
              </a:ext>
            </a:extLst>
          </p:cNvPr>
          <p:cNvSpPr/>
          <p:nvPr/>
        </p:nvSpPr>
        <p:spPr>
          <a:xfrm>
            <a:off x="8734938" y="4887831"/>
            <a:ext cx="222250" cy="3016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1</a:t>
            </a:r>
            <a:endParaRPr lang="en-US" sz="1100">
              <a:effectLst/>
              <a:ea typeface="Calibri" panose="020F0502020204030204" pitchFamily="34" charset="0"/>
              <a:cs typeface="Arial" panose="020B0604020202020204" pitchFamily="34" charset="0"/>
            </a:endParaRPr>
          </a:p>
        </p:txBody>
      </p:sp>
      <p:sp>
        <p:nvSpPr>
          <p:cNvPr id="26" name="Rounded Rectangle 3">
            <a:extLst>
              <a:ext uri="{FF2B5EF4-FFF2-40B4-BE49-F238E27FC236}">
                <a16:creationId xmlns:a16="http://schemas.microsoft.com/office/drawing/2014/main" id="{537CC01E-B600-AC71-250D-AA80E2E5A407}"/>
              </a:ext>
            </a:extLst>
          </p:cNvPr>
          <p:cNvSpPr/>
          <p:nvPr/>
        </p:nvSpPr>
        <p:spPr>
          <a:xfrm>
            <a:off x="8226303" y="4887831"/>
            <a:ext cx="238125" cy="3098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2</a:t>
            </a:r>
            <a:endParaRPr lang="en-US" sz="1100">
              <a:effectLst/>
              <a:ea typeface="Calibri" panose="020F0502020204030204" pitchFamily="34" charset="0"/>
              <a:cs typeface="Arial" panose="020B0604020202020204" pitchFamily="34" charset="0"/>
            </a:endParaRPr>
          </a:p>
        </p:txBody>
      </p:sp>
      <p:sp>
        <p:nvSpPr>
          <p:cNvPr id="27" name="Rounded Rectangle 4">
            <a:extLst>
              <a:ext uri="{FF2B5EF4-FFF2-40B4-BE49-F238E27FC236}">
                <a16:creationId xmlns:a16="http://schemas.microsoft.com/office/drawing/2014/main" id="{A3103798-E2B7-2123-CF0A-3387BF60FE93}"/>
              </a:ext>
            </a:extLst>
          </p:cNvPr>
          <p:cNvSpPr/>
          <p:nvPr/>
        </p:nvSpPr>
        <p:spPr>
          <a:xfrm>
            <a:off x="7669408" y="4880211"/>
            <a:ext cx="214630" cy="3257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3</a:t>
            </a:r>
            <a:endParaRPr lang="en-US" sz="1100">
              <a:effectLst/>
              <a:ea typeface="Calibri" panose="020F0502020204030204" pitchFamily="34" charset="0"/>
              <a:cs typeface="Arial" panose="020B0604020202020204" pitchFamily="34" charset="0"/>
            </a:endParaRPr>
          </a:p>
        </p:txBody>
      </p:sp>
      <p:sp>
        <p:nvSpPr>
          <p:cNvPr id="28" name="Rounded Rectangle 5">
            <a:extLst>
              <a:ext uri="{FF2B5EF4-FFF2-40B4-BE49-F238E27FC236}">
                <a16:creationId xmlns:a16="http://schemas.microsoft.com/office/drawing/2014/main" id="{9BB38CD0-52CE-5771-B6BB-01FAF31152D1}"/>
              </a:ext>
            </a:extLst>
          </p:cNvPr>
          <p:cNvSpPr/>
          <p:nvPr/>
        </p:nvSpPr>
        <p:spPr>
          <a:xfrm>
            <a:off x="7088383" y="4880211"/>
            <a:ext cx="206375" cy="3257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effectLst/>
                <a:ea typeface="Calibri" panose="020F0502020204030204" pitchFamily="34" charset="0"/>
                <a:cs typeface="Arial" panose="020B0604020202020204" pitchFamily="34" charset="0"/>
              </a:rPr>
              <a:t>4</a:t>
            </a:r>
            <a:endParaRPr lang="en-US" sz="1100">
              <a:effectLst/>
              <a:ea typeface="Calibri" panose="020F0502020204030204" pitchFamily="34" charset="0"/>
              <a:cs typeface="Arial" panose="020B0604020202020204" pitchFamily="34" charset="0"/>
            </a:endParaRPr>
          </a:p>
        </p:txBody>
      </p:sp>
      <p:sp>
        <p:nvSpPr>
          <p:cNvPr id="29" name="Rounded Rectangle 12">
            <a:extLst>
              <a:ext uri="{FF2B5EF4-FFF2-40B4-BE49-F238E27FC236}">
                <a16:creationId xmlns:a16="http://schemas.microsoft.com/office/drawing/2014/main" id="{918F3652-1BF9-3BAC-DAA5-A5BBAC751B77}"/>
              </a:ext>
            </a:extLst>
          </p:cNvPr>
          <p:cNvSpPr/>
          <p:nvPr/>
        </p:nvSpPr>
        <p:spPr>
          <a:xfrm>
            <a:off x="6452748" y="4880211"/>
            <a:ext cx="222250"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5</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30" name="Rounded Rectangle 13">
            <a:extLst>
              <a:ext uri="{FF2B5EF4-FFF2-40B4-BE49-F238E27FC236}">
                <a16:creationId xmlns:a16="http://schemas.microsoft.com/office/drawing/2014/main" id="{4260E040-9C13-36A3-FDA9-70276FC16596}"/>
              </a:ext>
            </a:extLst>
          </p:cNvPr>
          <p:cNvSpPr/>
          <p:nvPr/>
        </p:nvSpPr>
        <p:spPr>
          <a:xfrm>
            <a:off x="5772663" y="4880846"/>
            <a:ext cx="214630"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6</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31" name="Rounded Rectangle 14">
            <a:extLst>
              <a:ext uri="{FF2B5EF4-FFF2-40B4-BE49-F238E27FC236}">
                <a16:creationId xmlns:a16="http://schemas.microsoft.com/office/drawing/2014/main" id="{D4D0D561-4644-E5DE-DCB9-6F777AB06339}"/>
              </a:ext>
            </a:extLst>
          </p:cNvPr>
          <p:cNvSpPr/>
          <p:nvPr/>
        </p:nvSpPr>
        <p:spPr>
          <a:xfrm>
            <a:off x="5092578" y="4880211"/>
            <a:ext cx="238125"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7</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32" name="Rounded Rectangle 15">
            <a:extLst>
              <a:ext uri="{FF2B5EF4-FFF2-40B4-BE49-F238E27FC236}">
                <a16:creationId xmlns:a16="http://schemas.microsoft.com/office/drawing/2014/main" id="{6834718D-AD4B-D9E6-5D3A-E6E2898983BC}"/>
              </a:ext>
            </a:extLst>
          </p:cNvPr>
          <p:cNvSpPr/>
          <p:nvPr/>
        </p:nvSpPr>
        <p:spPr>
          <a:xfrm>
            <a:off x="4353438" y="4880846"/>
            <a:ext cx="238125"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8</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33" name="Rounded Rectangle 16">
            <a:extLst>
              <a:ext uri="{FF2B5EF4-FFF2-40B4-BE49-F238E27FC236}">
                <a16:creationId xmlns:a16="http://schemas.microsoft.com/office/drawing/2014/main" id="{E645BF12-F843-2473-FD9F-331D06670E15}"/>
              </a:ext>
            </a:extLst>
          </p:cNvPr>
          <p:cNvSpPr/>
          <p:nvPr/>
        </p:nvSpPr>
        <p:spPr>
          <a:xfrm>
            <a:off x="3646048" y="4880846"/>
            <a:ext cx="238125"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9</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sp>
        <p:nvSpPr>
          <p:cNvPr id="34" name="Rounded Rectangle 17">
            <a:extLst>
              <a:ext uri="{FF2B5EF4-FFF2-40B4-BE49-F238E27FC236}">
                <a16:creationId xmlns:a16="http://schemas.microsoft.com/office/drawing/2014/main" id="{ECE1FF80-B648-76E5-0F1C-07D3FA8F61E6}"/>
              </a:ext>
            </a:extLst>
          </p:cNvPr>
          <p:cNvSpPr/>
          <p:nvPr/>
        </p:nvSpPr>
        <p:spPr>
          <a:xfrm>
            <a:off x="2756413" y="4897991"/>
            <a:ext cx="429260" cy="325755"/>
          </a:xfrm>
          <a:prstGeom prst="roundRect">
            <a:avLst/>
          </a:prstGeom>
          <a:solidFill>
            <a:srgbClr val="5B9BD5"/>
          </a:solidFill>
          <a:ln w="12700" cap="flat" cmpd="sng" algn="ctr">
            <a:solidFill>
              <a:srgbClr val="5B9BD5">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rtl="1">
              <a:lnSpc>
                <a:spcPct val="107000"/>
              </a:lnSpc>
              <a:spcBef>
                <a:spcPts val="0"/>
              </a:spcBef>
              <a:spcAft>
                <a:spcPts val="800"/>
              </a:spcAft>
            </a:pPr>
            <a:r>
              <a:rPr lang="ar-EG" sz="1400">
                <a:solidFill>
                  <a:srgbClr val="FFFFFF"/>
                </a:solidFill>
                <a:effectLst/>
                <a:latin typeface="Calibri" panose="020F0502020204030204" pitchFamily="34" charset="0"/>
                <a:ea typeface="Calibri" panose="020F0502020204030204" pitchFamily="34" charset="0"/>
                <a:cs typeface="Arial" panose="020B0604020202020204" pitchFamily="34" charset="0"/>
              </a:rPr>
              <a:t>10</a:t>
            </a:r>
            <a:endParaRPr lang="en-US" sz="1100">
              <a:effectLst/>
              <a:latin typeface="Calibri" panose="020F0502020204030204" pitchFamily="34" charset="0"/>
              <a:ea typeface="Calibri" panose="020F0502020204030204" pitchFamily="34" charset="0"/>
              <a:cs typeface="Arial" panose="020B0604020202020204" pitchFamily="34" charset="0"/>
            </a:endParaRPr>
          </a:p>
        </p:txBody>
      </p:sp>
      <p:pic>
        <p:nvPicPr>
          <p:cNvPr id="35" name="Picture 34">
            <a:extLst>
              <a:ext uri="{FF2B5EF4-FFF2-40B4-BE49-F238E27FC236}">
                <a16:creationId xmlns:a16="http://schemas.microsoft.com/office/drawing/2014/main" id="{2C623031-3D19-A191-2D49-A222AF28362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08849" y="234140"/>
            <a:ext cx="550545" cy="787400"/>
          </a:xfrm>
          <a:prstGeom prst="rect">
            <a:avLst/>
          </a:prstGeom>
        </p:spPr>
      </p:pic>
    </p:spTree>
    <p:extLst>
      <p:ext uri="{BB962C8B-B14F-4D97-AF65-F5344CB8AC3E}">
        <p14:creationId xmlns:p14="http://schemas.microsoft.com/office/powerpoint/2010/main" val="3645194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Rounded Rectangle 77">
            <a:extLst>
              <a:ext uri="{FF2B5EF4-FFF2-40B4-BE49-F238E27FC236}">
                <a16:creationId xmlns:a16="http://schemas.microsoft.com/office/drawing/2014/main" id="{77DCC008-E86E-45AE-9428-300FE7520964}"/>
              </a:ext>
              <a:ext uri="{C183D7F6-B498-43B3-948B-1728B52AA6E4}">
                <adec:decorative xmlns:adec="http://schemas.microsoft.com/office/drawing/2017/decorative" val="1"/>
              </a:ext>
            </a:extLst>
          </p:cNvPr>
          <p:cNvSpPr/>
          <p:nvPr/>
        </p:nvSpPr>
        <p:spPr>
          <a:xfrm>
            <a:off x="714952" y="3084198"/>
            <a:ext cx="4055350" cy="553392"/>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Rounded Rectangle 76">
            <a:extLst>
              <a:ext uri="{FF2B5EF4-FFF2-40B4-BE49-F238E27FC236}">
                <a16:creationId xmlns:a16="http://schemas.microsoft.com/office/drawing/2014/main" id="{4E24304E-AB70-48CE-B9D7-1326F5DE39D7}"/>
              </a:ext>
              <a:ext uri="{C183D7F6-B498-43B3-948B-1728B52AA6E4}">
                <adec:decorative xmlns:adec="http://schemas.microsoft.com/office/drawing/2017/decorative" val="1"/>
              </a:ext>
            </a:extLst>
          </p:cNvPr>
          <p:cNvSpPr/>
          <p:nvPr/>
        </p:nvSpPr>
        <p:spPr>
          <a:xfrm>
            <a:off x="243288" y="3717966"/>
            <a:ext cx="5179894" cy="557349"/>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ounded Rectangle 77">
            <a:extLst>
              <a:ext uri="{FF2B5EF4-FFF2-40B4-BE49-F238E27FC236}">
                <a16:creationId xmlns:a16="http://schemas.microsoft.com/office/drawing/2014/main" id="{50D489F3-C200-4032-9424-9708AF297310}"/>
              </a:ext>
              <a:ext uri="{C183D7F6-B498-43B3-948B-1728B52AA6E4}">
                <adec:decorative xmlns:adec="http://schemas.microsoft.com/office/drawing/2017/decorative" val="1"/>
              </a:ext>
            </a:extLst>
          </p:cNvPr>
          <p:cNvSpPr/>
          <p:nvPr/>
        </p:nvSpPr>
        <p:spPr>
          <a:xfrm>
            <a:off x="435135" y="4366959"/>
            <a:ext cx="4756327" cy="557349"/>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ounded Rectangle 76">
            <a:extLst>
              <a:ext uri="{FF2B5EF4-FFF2-40B4-BE49-F238E27FC236}">
                <a16:creationId xmlns:a16="http://schemas.microsoft.com/office/drawing/2014/main" id="{09FC6BFD-FE7A-4F28-B698-F6A7DC19B89F}"/>
              </a:ext>
              <a:ext uri="{C183D7F6-B498-43B3-948B-1728B52AA6E4}">
                <adec:decorative xmlns:adec="http://schemas.microsoft.com/office/drawing/2017/decorative" val="1"/>
              </a:ext>
            </a:extLst>
          </p:cNvPr>
          <p:cNvSpPr/>
          <p:nvPr/>
        </p:nvSpPr>
        <p:spPr>
          <a:xfrm>
            <a:off x="243288" y="5044555"/>
            <a:ext cx="5179894" cy="557349"/>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Rounded Rectangle 77">
            <a:extLst>
              <a:ext uri="{FF2B5EF4-FFF2-40B4-BE49-F238E27FC236}">
                <a16:creationId xmlns:a16="http://schemas.microsoft.com/office/drawing/2014/main" id="{8F7F2FC1-956E-4EB5-92C4-B7A17C2CE456}"/>
              </a:ext>
              <a:ext uri="{C183D7F6-B498-43B3-948B-1728B52AA6E4}">
                <adec:decorative xmlns:adec="http://schemas.microsoft.com/office/drawing/2017/decorative" val="1"/>
              </a:ext>
            </a:extLst>
          </p:cNvPr>
          <p:cNvSpPr/>
          <p:nvPr/>
        </p:nvSpPr>
        <p:spPr>
          <a:xfrm>
            <a:off x="0" y="5689312"/>
            <a:ext cx="5516727" cy="557349"/>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Rounded Rectangle 76">
            <a:extLst>
              <a:ext uri="{FF2B5EF4-FFF2-40B4-BE49-F238E27FC236}">
                <a16:creationId xmlns:a16="http://schemas.microsoft.com/office/drawing/2014/main" id="{151AFDE9-0729-494B-B311-9620C5C2B17D}"/>
              </a:ext>
              <a:ext uri="{C183D7F6-B498-43B3-948B-1728B52AA6E4}">
                <adec:decorative xmlns:adec="http://schemas.microsoft.com/office/drawing/2017/decorative" val="1"/>
              </a:ext>
            </a:extLst>
          </p:cNvPr>
          <p:cNvSpPr/>
          <p:nvPr/>
        </p:nvSpPr>
        <p:spPr>
          <a:xfrm>
            <a:off x="188186" y="2408373"/>
            <a:ext cx="5179894" cy="557349"/>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Top Corners Rounded 47">
            <a:extLst>
              <a:ext uri="{FF2B5EF4-FFF2-40B4-BE49-F238E27FC236}">
                <a16:creationId xmlns:a16="http://schemas.microsoft.com/office/drawing/2014/main" id="{E8D78A6D-038D-45A3-B0EB-A175990F116D}"/>
              </a:ext>
              <a:ext uri="{C183D7F6-B498-43B3-948B-1728B52AA6E4}">
                <adec:decorative xmlns:adec="http://schemas.microsoft.com/office/drawing/2017/decorative" val="1"/>
              </a:ext>
            </a:extLst>
          </p:cNvPr>
          <p:cNvSpPr/>
          <p:nvPr/>
        </p:nvSpPr>
        <p:spPr>
          <a:xfrm rot="5400000" flipH="1">
            <a:off x="2372339" y="245611"/>
            <a:ext cx="819523" cy="3054698"/>
          </a:xfrm>
          <a:prstGeom prst="round2SameRect">
            <a:avLst>
              <a:gd name="adj1" fmla="val 50000"/>
              <a:gd name="adj2" fmla="val 50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hidden="1">
            <a:extLst>
              <a:ext uri="{FF2B5EF4-FFF2-40B4-BE49-F238E27FC236}">
                <a16:creationId xmlns:a16="http://schemas.microsoft.com/office/drawing/2014/main" id="{9B326F38-4E3F-467E-B912-22D5333F4202}"/>
              </a:ext>
            </a:extLst>
          </p:cNvPr>
          <p:cNvSpPr>
            <a:spLocks noGrp="1"/>
          </p:cNvSpPr>
          <p:nvPr>
            <p:ph type="title" idx="4294967295"/>
          </p:nvPr>
        </p:nvSpPr>
        <p:spPr>
          <a:xfrm>
            <a:off x="0" y="365125"/>
            <a:ext cx="10515600" cy="1325563"/>
          </a:xfrm>
        </p:spPr>
        <p:txBody>
          <a:bodyPr/>
          <a:lstStyle/>
          <a:p>
            <a:r>
              <a:rPr lang="en-US" dirty="0"/>
              <a:t>Balanced scorecard slide 2</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5" y="166891"/>
            <a:ext cx="9229496" cy="615553"/>
          </a:xfrm>
          <a:prstGeom prst="rect">
            <a:avLst/>
          </a:prstGeom>
          <a:noFill/>
        </p:spPr>
        <p:txBody>
          <a:bodyPr wrap="square" lIns="0" tIns="0" rIns="0" bIns="0" rtlCol="0" anchor="ctr">
            <a:spAutoFit/>
          </a:bodyPr>
          <a:lstStyle/>
          <a:p>
            <a:pPr algn="ctr"/>
            <a:r>
              <a:rPr lang="en-US" sz="4000" b="1" dirty="0">
                <a:latin typeface="+mj-lt"/>
              </a:rPr>
              <a:t>System </a:t>
            </a:r>
            <a:r>
              <a:rPr lang="en-US" sz="4000" dirty="0">
                <a:latin typeface="+mj-lt"/>
              </a:rPr>
              <a:t>request</a:t>
            </a:r>
            <a:endParaRPr lang="en-US" sz="4400" dirty="0">
              <a:latin typeface="+mj-lt"/>
            </a:endParaRPr>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3</a:t>
            </a:fld>
            <a:endParaRPr lang="en-US" dirty="0"/>
          </a:p>
        </p:txBody>
      </p:sp>
      <p:sp>
        <p:nvSpPr>
          <p:cNvPr id="44" name="TextBox 43">
            <a:extLst>
              <a:ext uri="{FF2B5EF4-FFF2-40B4-BE49-F238E27FC236}">
                <a16:creationId xmlns:a16="http://schemas.microsoft.com/office/drawing/2014/main" id="{AD5619AB-7D3C-4467-A093-DA3502805D66}"/>
              </a:ext>
            </a:extLst>
          </p:cNvPr>
          <p:cNvSpPr txBox="1"/>
          <p:nvPr/>
        </p:nvSpPr>
        <p:spPr>
          <a:xfrm>
            <a:off x="220096" y="1511603"/>
            <a:ext cx="3956950" cy="492443"/>
          </a:xfrm>
          <a:prstGeom prst="rect">
            <a:avLst/>
          </a:prstGeom>
          <a:noFill/>
        </p:spPr>
        <p:txBody>
          <a:bodyPr wrap="square" lIns="0" tIns="0" rIns="0" bIns="0" rtlCol="0" anchor="ctr">
            <a:spAutoFit/>
          </a:bodyPr>
          <a:lstStyle/>
          <a:p>
            <a:pPr algn="ctr"/>
            <a:r>
              <a:rPr lang="en-US" sz="3200" dirty="0">
                <a:latin typeface="+mj-lt"/>
              </a:rPr>
              <a:t>            Functionality:</a:t>
            </a:r>
            <a:endParaRPr lang="en-US" sz="3600" dirty="0">
              <a:latin typeface="+mj-lt"/>
            </a:endParaRPr>
          </a:p>
        </p:txBody>
      </p:sp>
      <p:sp>
        <p:nvSpPr>
          <p:cNvPr id="12" name="Freeform 5">
            <a:extLst>
              <a:ext uri="{FF2B5EF4-FFF2-40B4-BE49-F238E27FC236}">
                <a16:creationId xmlns:a16="http://schemas.microsoft.com/office/drawing/2014/main" id="{ABD5B9C0-1BF7-4EA9-8761-FA62B7466B68}"/>
              </a:ext>
              <a:ext uri="{C183D7F6-B498-43B3-948B-1728B52AA6E4}">
                <adec:decorative xmlns:adec="http://schemas.microsoft.com/office/drawing/2017/decorative" val="1"/>
              </a:ext>
            </a:extLst>
          </p:cNvPr>
          <p:cNvSpPr>
            <a:spLocks/>
          </p:cNvSpPr>
          <p:nvPr/>
        </p:nvSpPr>
        <p:spPr bwMode="auto">
          <a:xfrm>
            <a:off x="5496390" y="1140401"/>
            <a:ext cx="6228420" cy="4461503"/>
          </a:xfrm>
          <a:custGeom>
            <a:avLst/>
            <a:gdLst>
              <a:gd name="T0" fmla="*/ 406 w 2747"/>
              <a:gd name="T1" fmla="*/ 1820 h 1968"/>
              <a:gd name="T2" fmla="*/ 679 w 2747"/>
              <a:gd name="T3" fmla="*/ 1968 h 1968"/>
              <a:gd name="T4" fmla="*/ 852 w 2747"/>
              <a:gd name="T5" fmla="*/ 1919 h 1968"/>
              <a:gd name="T6" fmla="*/ 971 w 2747"/>
              <a:gd name="T7" fmla="*/ 1941 h 1968"/>
              <a:gd name="T8" fmla="*/ 1245 w 2747"/>
              <a:gd name="T9" fmla="*/ 1792 h 1968"/>
              <a:gd name="T10" fmla="*/ 1251 w 2747"/>
              <a:gd name="T11" fmla="*/ 1792 h 1968"/>
              <a:gd name="T12" fmla="*/ 1571 w 2747"/>
              <a:gd name="T13" fmla="*/ 1530 h 1968"/>
              <a:gd name="T14" fmla="*/ 1692 w 2747"/>
              <a:gd name="T15" fmla="*/ 1554 h 1968"/>
              <a:gd name="T16" fmla="*/ 1994 w 2747"/>
              <a:gd name="T17" fmla="*/ 1351 h 1968"/>
              <a:gd name="T18" fmla="*/ 2160 w 2747"/>
              <a:gd name="T19" fmla="*/ 1397 h 1968"/>
              <a:gd name="T20" fmla="*/ 2456 w 2747"/>
              <a:gd name="T21" fmla="*/ 1207 h 1968"/>
              <a:gd name="T22" fmla="*/ 2747 w 2747"/>
              <a:gd name="T23" fmla="*/ 882 h 1968"/>
              <a:gd name="T24" fmla="*/ 2505 w 2747"/>
              <a:gd name="T25" fmla="*/ 567 h 1968"/>
              <a:gd name="T26" fmla="*/ 2114 w 2747"/>
              <a:gd name="T27" fmla="*/ 230 h 1968"/>
              <a:gd name="T28" fmla="*/ 2036 w 2747"/>
              <a:gd name="T29" fmla="*/ 238 h 1968"/>
              <a:gd name="T30" fmla="*/ 1884 w 2747"/>
              <a:gd name="T31" fmla="*/ 138 h 1968"/>
              <a:gd name="T32" fmla="*/ 1831 w 2747"/>
              <a:gd name="T33" fmla="*/ 147 h 1968"/>
              <a:gd name="T34" fmla="*/ 1523 w 2747"/>
              <a:gd name="T35" fmla="*/ 0 h 1968"/>
              <a:gd name="T36" fmla="*/ 1196 w 2747"/>
              <a:gd name="T37" fmla="*/ 174 h 1968"/>
              <a:gd name="T38" fmla="*/ 956 w 2747"/>
              <a:gd name="T39" fmla="*/ 92 h 1968"/>
              <a:gd name="T40" fmla="*/ 593 w 2747"/>
              <a:gd name="T41" fmla="*/ 330 h 1968"/>
              <a:gd name="T42" fmla="*/ 576 w 2747"/>
              <a:gd name="T43" fmla="*/ 330 h 1968"/>
              <a:gd name="T44" fmla="*/ 181 w 2747"/>
              <a:gd name="T45" fmla="*/ 725 h 1968"/>
              <a:gd name="T46" fmla="*/ 186 w 2747"/>
              <a:gd name="T47" fmla="*/ 789 h 1968"/>
              <a:gd name="T48" fmla="*/ 77 w 2747"/>
              <a:gd name="T49" fmla="*/ 944 h 1968"/>
              <a:gd name="T50" fmla="*/ 126 w 2747"/>
              <a:gd name="T51" fmla="*/ 1062 h 1968"/>
              <a:gd name="T52" fmla="*/ 0 w 2747"/>
              <a:gd name="T53" fmla="*/ 1374 h 1968"/>
              <a:gd name="T54" fmla="*/ 406 w 2747"/>
              <a:gd name="T55" fmla="*/ 1820 h 1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47" h="1968">
                <a:moveTo>
                  <a:pt x="406" y="1820"/>
                </a:moveTo>
                <a:cubicBezTo>
                  <a:pt x="465" y="1909"/>
                  <a:pt x="565" y="1968"/>
                  <a:pt x="679" y="1968"/>
                </a:cubicBezTo>
                <a:cubicBezTo>
                  <a:pt x="743" y="1968"/>
                  <a:pt x="802" y="1950"/>
                  <a:pt x="852" y="1919"/>
                </a:cubicBezTo>
                <a:cubicBezTo>
                  <a:pt x="889" y="1933"/>
                  <a:pt x="929" y="1941"/>
                  <a:pt x="971" y="1941"/>
                </a:cubicBezTo>
                <a:cubicBezTo>
                  <a:pt x="1086" y="1941"/>
                  <a:pt x="1187" y="1882"/>
                  <a:pt x="1245" y="1792"/>
                </a:cubicBezTo>
                <a:cubicBezTo>
                  <a:pt x="1247" y="1792"/>
                  <a:pt x="1249" y="1792"/>
                  <a:pt x="1251" y="1792"/>
                </a:cubicBezTo>
                <a:cubicBezTo>
                  <a:pt x="1409" y="1792"/>
                  <a:pt x="1541" y="1679"/>
                  <a:pt x="1571" y="1530"/>
                </a:cubicBezTo>
                <a:cubicBezTo>
                  <a:pt x="1608" y="1545"/>
                  <a:pt x="1649" y="1554"/>
                  <a:pt x="1692" y="1554"/>
                </a:cubicBezTo>
                <a:cubicBezTo>
                  <a:pt x="1829" y="1554"/>
                  <a:pt x="1945" y="1470"/>
                  <a:pt x="1994" y="1351"/>
                </a:cubicBezTo>
                <a:cubicBezTo>
                  <a:pt x="2043" y="1380"/>
                  <a:pt x="2099" y="1397"/>
                  <a:pt x="2160" y="1397"/>
                </a:cubicBezTo>
                <a:cubicBezTo>
                  <a:pt x="2292" y="1397"/>
                  <a:pt x="2405" y="1319"/>
                  <a:pt x="2456" y="1207"/>
                </a:cubicBezTo>
                <a:cubicBezTo>
                  <a:pt x="2620" y="1189"/>
                  <a:pt x="2747" y="1051"/>
                  <a:pt x="2747" y="882"/>
                </a:cubicBezTo>
                <a:cubicBezTo>
                  <a:pt x="2747" y="731"/>
                  <a:pt x="2644" y="604"/>
                  <a:pt x="2505" y="567"/>
                </a:cubicBezTo>
                <a:cubicBezTo>
                  <a:pt x="2477" y="377"/>
                  <a:pt x="2313" y="230"/>
                  <a:pt x="2114" y="230"/>
                </a:cubicBezTo>
                <a:cubicBezTo>
                  <a:pt x="2087" y="230"/>
                  <a:pt x="2061" y="233"/>
                  <a:pt x="2036" y="238"/>
                </a:cubicBezTo>
                <a:cubicBezTo>
                  <a:pt x="2010" y="179"/>
                  <a:pt x="1952" y="138"/>
                  <a:pt x="1884" y="138"/>
                </a:cubicBezTo>
                <a:cubicBezTo>
                  <a:pt x="1865" y="138"/>
                  <a:pt x="1847" y="141"/>
                  <a:pt x="1831" y="147"/>
                </a:cubicBezTo>
                <a:cubicBezTo>
                  <a:pt x="1758" y="57"/>
                  <a:pt x="1648" y="0"/>
                  <a:pt x="1523" y="0"/>
                </a:cubicBezTo>
                <a:cubicBezTo>
                  <a:pt x="1387" y="0"/>
                  <a:pt x="1267" y="69"/>
                  <a:pt x="1196" y="174"/>
                </a:cubicBezTo>
                <a:cubicBezTo>
                  <a:pt x="1129" y="123"/>
                  <a:pt x="1046" y="92"/>
                  <a:pt x="956" y="92"/>
                </a:cubicBezTo>
                <a:cubicBezTo>
                  <a:pt x="793" y="92"/>
                  <a:pt x="653" y="190"/>
                  <a:pt x="593" y="330"/>
                </a:cubicBezTo>
                <a:cubicBezTo>
                  <a:pt x="587" y="330"/>
                  <a:pt x="581" y="330"/>
                  <a:pt x="576" y="330"/>
                </a:cubicBezTo>
                <a:cubicBezTo>
                  <a:pt x="357" y="330"/>
                  <a:pt x="181" y="507"/>
                  <a:pt x="181" y="725"/>
                </a:cubicBezTo>
                <a:cubicBezTo>
                  <a:pt x="181" y="747"/>
                  <a:pt x="182" y="768"/>
                  <a:pt x="186" y="789"/>
                </a:cubicBezTo>
                <a:cubicBezTo>
                  <a:pt x="122" y="812"/>
                  <a:pt x="77" y="873"/>
                  <a:pt x="77" y="944"/>
                </a:cubicBezTo>
                <a:cubicBezTo>
                  <a:pt x="77" y="990"/>
                  <a:pt x="96" y="1032"/>
                  <a:pt x="126" y="1062"/>
                </a:cubicBezTo>
                <a:cubicBezTo>
                  <a:pt x="48" y="1142"/>
                  <a:pt x="0" y="1252"/>
                  <a:pt x="0" y="1374"/>
                </a:cubicBezTo>
                <a:cubicBezTo>
                  <a:pt x="0" y="1607"/>
                  <a:pt x="178" y="1799"/>
                  <a:pt x="406" y="1820"/>
                </a:cubicBezTo>
                <a:close/>
              </a:path>
            </a:pathLst>
          </a:custGeom>
          <a:noFill/>
          <a:ln w="57150"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14" name="Group 13">
            <a:extLst>
              <a:ext uri="{FF2B5EF4-FFF2-40B4-BE49-F238E27FC236}">
                <a16:creationId xmlns:a16="http://schemas.microsoft.com/office/drawing/2014/main" id="{DA9E448F-DA8D-425E-B277-0087DF6B6F72}"/>
              </a:ext>
              <a:ext uri="{C183D7F6-B498-43B3-948B-1728B52AA6E4}">
                <adec:decorative xmlns:adec="http://schemas.microsoft.com/office/drawing/2017/decorative" val="1"/>
              </a:ext>
            </a:extLst>
          </p:cNvPr>
          <p:cNvGrpSpPr/>
          <p:nvPr/>
        </p:nvGrpSpPr>
        <p:grpSpPr>
          <a:xfrm>
            <a:off x="9383487" y="3085095"/>
            <a:ext cx="540417" cy="541926"/>
            <a:chOff x="5132388" y="3533775"/>
            <a:chExt cx="568325" cy="569912"/>
          </a:xfrm>
          <a:solidFill>
            <a:srgbClr val="DADFE1"/>
          </a:solidFill>
          <a:effectLst/>
        </p:grpSpPr>
        <p:sp>
          <p:nvSpPr>
            <p:cNvPr id="15" name="Freeform 6">
              <a:extLst>
                <a:ext uri="{FF2B5EF4-FFF2-40B4-BE49-F238E27FC236}">
                  <a16:creationId xmlns:a16="http://schemas.microsoft.com/office/drawing/2014/main" id="{9AC8BE85-654C-4E65-A8C4-77F7DB002B23}"/>
                </a:ext>
              </a:extLst>
            </p:cNvPr>
            <p:cNvSpPr>
              <a:spLocks noEditPoints="1"/>
            </p:cNvSpPr>
            <p:nvPr/>
          </p:nvSpPr>
          <p:spPr bwMode="auto">
            <a:xfrm>
              <a:off x="5132388" y="3533775"/>
              <a:ext cx="568325" cy="569912"/>
            </a:xfrm>
            <a:custGeom>
              <a:avLst/>
              <a:gdLst>
                <a:gd name="T0" fmla="*/ 85 w 254"/>
                <a:gd name="T1" fmla="*/ 215 h 254"/>
                <a:gd name="T2" fmla="*/ 90 w 254"/>
                <a:gd name="T3" fmla="*/ 249 h 254"/>
                <a:gd name="T4" fmla="*/ 119 w 254"/>
                <a:gd name="T5" fmla="*/ 254 h 254"/>
                <a:gd name="T6" fmla="*/ 135 w 254"/>
                <a:gd name="T7" fmla="*/ 224 h 254"/>
                <a:gd name="T8" fmla="*/ 160 w 254"/>
                <a:gd name="T9" fmla="*/ 219 h 254"/>
                <a:gd name="T10" fmla="*/ 187 w 254"/>
                <a:gd name="T11" fmla="*/ 239 h 254"/>
                <a:gd name="T12" fmla="*/ 212 w 254"/>
                <a:gd name="T13" fmla="*/ 222 h 254"/>
                <a:gd name="T14" fmla="*/ 202 w 254"/>
                <a:gd name="T15" fmla="*/ 189 h 254"/>
                <a:gd name="T16" fmla="*/ 215 w 254"/>
                <a:gd name="T17" fmla="*/ 169 h 254"/>
                <a:gd name="T18" fmla="*/ 249 w 254"/>
                <a:gd name="T19" fmla="*/ 164 h 254"/>
                <a:gd name="T20" fmla="*/ 254 w 254"/>
                <a:gd name="T21" fmla="*/ 134 h 254"/>
                <a:gd name="T22" fmla="*/ 224 w 254"/>
                <a:gd name="T23" fmla="*/ 118 h 254"/>
                <a:gd name="T24" fmla="*/ 218 w 254"/>
                <a:gd name="T25" fmla="*/ 95 h 254"/>
                <a:gd name="T26" fmla="*/ 239 w 254"/>
                <a:gd name="T27" fmla="*/ 67 h 254"/>
                <a:gd name="T28" fmla="*/ 222 w 254"/>
                <a:gd name="T29" fmla="*/ 43 h 254"/>
                <a:gd name="T30" fmla="*/ 189 w 254"/>
                <a:gd name="T31" fmla="*/ 53 h 254"/>
                <a:gd name="T32" fmla="*/ 169 w 254"/>
                <a:gd name="T33" fmla="*/ 40 h 254"/>
                <a:gd name="T34" fmla="*/ 164 w 254"/>
                <a:gd name="T35" fmla="*/ 6 h 254"/>
                <a:gd name="T36" fmla="*/ 134 w 254"/>
                <a:gd name="T37" fmla="*/ 0 h 254"/>
                <a:gd name="T38" fmla="*/ 119 w 254"/>
                <a:gd name="T39" fmla="*/ 31 h 254"/>
                <a:gd name="T40" fmla="*/ 94 w 254"/>
                <a:gd name="T41" fmla="*/ 36 h 254"/>
                <a:gd name="T42" fmla="*/ 67 w 254"/>
                <a:gd name="T43" fmla="*/ 15 h 254"/>
                <a:gd name="T44" fmla="*/ 42 w 254"/>
                <a:gd name="T45" fmla="*/ 33 h 254"/>
                <a:gd name="T46" fmla="*/ 52 w 254"/>
                <a:gd name="T47" fmla="*/ 65 h 254"/>
                <a:gd name="T48" fmla="*/ 39 w 254"/>
                <a:gd name="T49" fmla="*/ 86 h 254"/>
                <a:gd name="T50" fmla="*/ 6 w 254"/>
                <a:gd name="T51" fmla="*/ 91 h 254"/>
                <a:gd name="T52" fmla="*/ 0 w 254"/>
                <a:gd name="T53" fmla="*/ 121 h 254"/>
                <a:gd name="T54" fmla="*/ 30 w 254"/>
                <a:gd name="T55" fmla="*/ 136 h 254"/>
                <a:gd name="T56" fmla="*/ 35 w 254"/>
                <a:gd name="T57" fmla="*/ 160 h 254"/>
                <a:gd name="T58" fmla="*/ 15 w 254"/>
                <a:gd name="T59" fmla="*/ 187 h 254"/>
                <a:gd name="T60" fmla="*/ 32 w 254"/>
                <a:gd name="T61" fmla="*/ 212 h 254"/>
                <a:gd name="T62" fmla="*/ 64 w 254"/>
                <a:gd name="T63" fmla="*/ 201 h 254"/>
                <a:gd name="T64" fmla="*/ 85 w 254"/>
                <a:gd name="T65" fmla="*/ 215 h 254"/>
                <a:gd name="T66" fmla="*/ 93 w 254"/>
                <a:gd name="T67" fmla="*/ 160 h 254"/>
                <a:gd name="T68" fmla="*/ 79 w 254"/>
                <a:gd name="T69" fmla="*/ 126 h 254"/>
                <a:gd name="T70" fmla="*/ 81 w 254"/>
                <a:gd name="T71" fmla="*/ 115 h 254"/>
                <a:gd name="T72" fmla="*/ 128 w 254"/>
                <a:gd name="T73" fmla="*/ 79 h 254"/>
                <a:gd name="T74" fmla="*/ 175 w 254"/>
                <a:gd name="T75" fmla="*/ 128 h 254"/>
                <a:gd name="T76" fmla="*/ 173 w 254"/>
                <a:gd name="T77" fmla="*/ 140 h 254"/>
                <a:gd name="T78" fmla="*/ 173 w 254"/>
                <a:gd name="T79" fmla="*/ 140 h 254"/>
                <a:gd name="T80" fmla="*/ 126 w 254"/>
                <a:gd name="T81" fmla="*/ 175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90" y="249"/>
                    <a:pt x="90" y="249"/>
                    <a:pt x="90" y="249"/>
                  </a:cubicBezTo>
                  <a:cubicBezTo>
                    <a:pt x="119" y="254"/>
                    <a:pt x="119" y="254"/>
                    <a:pt x="119" y="254"/>
                  </a:cubicBezTo>
                  <a:cubicBezTo>
                    <a:pt x="135" y="224"/>
                    <a:pt x="135" y="224"/>
                    <a:pt x="135" y="224"/>
                  </a:cubicBezTo>
                  <a:cubicBezTo>
                    <a:pt x="144" y="223"/>
                    <a:pt x="152" y="221"/>
                    <a:pt x="160" y="219"/>
                  </a:cubicBezTo>
                  <a:cubicBezTo>
                    <a:pt x="187" y="239"/>
                    <a:pt x="187" y="239"/>
                    <a:pt x="187" y="239"/>
                  </a:cubicBezTo>
                  <a:cubicBezTo>
                    <a:pt x="212" y="222"/>
                    <a:pt x="212" y="222"/>
                    <a:pt x="212" y="222"/>
                  </a:cubicBezTo>
                  <a:cubicBezTo>
                    <a:pt x="202" y="189"/>
                    <a:pt x="202" y="189"/>
                    <a:pt x="202" y="189"/>
                  </a:cubicBezTo>
                  <a:cubicBezTo>
                    <a:pt x="207" y="183"/>
                    <a:pt x="211" y="176"/>
                    <a:pt x="215" y="169"/>
                  </a:cubicBezTo>
                  <a:cubicBezTo>
                    <a:pt x="249" y="164"/>
                    <a:pt x="249" y="164"/>
                    <a:pt x="249" y="164"/>
                  </a:cubicBezTo>
                  <a:cubicBezTo>
                    <a:pt x="254" y="134"/>
                    <a:pt x="254" y="134"/>
                    <a:pt x="254" y="134"/>
                  </a:cubicBezTo>
                  <a:cubicBezTo>
                    <a:pt x="224" y="118"/>
                    <a:pt x="224" y="118"/>
                    <a:pt x="224" y="118"/>
                  </a:cubicBezTo>
                  <a:cubicBezTo>
                    <a:pt x="223" y="110"/>
                    <a:pt x="221" y="102"/>
                    <a:pt x="218" y="95"/>
                  </a:cubicBezTo>
                  <a:cubicBezTo>
                    <a:pt x="239" y="67"/>
                    <a:pt x="239" y="67"/>
                    <a:pt x="239" y="67"/>
                  </a:cubicBezTo>
                  <a:cubicBezTo>
                    <a:pt x="222" y="43"/>
                    <a:pt x="222" y="43"/>
                    <a:pt x="222" y="43"/>
                  </a:cubicBezTo>
                  <a:cubicBezTo>
                    <a:pt x="189" y="53"/>
                    <a:pt x="189" y="53"/>
                    <a:pt x="189" y="53"/>
                  </a:cubicBezTo>
                  <a:cubicBezTo>
                    <a:pt x="183" y="48"/>
                    <a:pt x="176" y="43"/>
                    <a:pt x="169" y="40"/>
                  </a:cubicBezTo>
                  <a:cubicBezTo>
                    <a:pt x="164" y="6"/>
                    <a:pt x="164" y="6"/>
                    <a:pt x="164" y="6"/>
                  </a:cubicBezTo>
                  <a:cubicBezTo>
                    <a:pt x="134" y="0"/>
                    <a:pt x="134" y="0"/>
                    <a:pt x="134" y="0"/>
                  </a:cubicBezTo>
                  <a:cubicBezTo>
                    <a:pt x="119" y="31"/>
                    <a:pt x="119" y="31"/>
                    <a:pt x="119" y="31"/>
                  </a:cubicBezTo>
                  <a:cubicBezTo>
                    <a:pt x="110" y="31"/>
                    <a:pt x="102" y="33"/>
                    <a:pt x="94" y="36"/>
                  </a:cubicBezTo>
                  <a:cubicBezTo>
                    <a:pt x="67" y="15"/>
                    <a:pt x="67" y="15"/>
                    <a:pt x="67" y="15"/>
                  </a:cubicBezTo>
                  <a:cubicBezTo>
                    <a:pt x="42" y="33"/>
                    <a:pt x="42" y="33"/>
                    <a:pt x="42" y="33"/>
                  </a:cubicBezTo>
                  <a:cubicBezTo>
                    <a:pt x="52" y="65"/>
                    <a:pt x="52" y="65"/>
                    <a:pt x="52" y="65"/>
                  </a:cubicBezTo>
                  <a:cubicBezTo>
                    <a:pt x="47" y="72"/>
                    <a:pt x="43" y="79"/>
                    <a:pt x="39" y="86"/>
                  </a:cubicBezTo>
                  <a:cubicBezTo>
                    <a:pt x="6" y="91"/>
                    <a:pt x="6" y="91"/>
                    <a:pt x="6" y="91"/>
                  </a:cubicBezTo>
                  <a:cubicBezTo>
                    <a:pt x="0" y="121"/>
                    <a:pt x="0" y="121"/>
                    <a:pt x="0" y="121"/>
                  </a:cubicBezTo>
                  <a:cubicBezTo>
                    <a:pt x="30" y="136"/>
                    <a:pt x="30" y="136"/>
                    <a:pt x="30" y="136"/>
                  </a:cubicBezTo>
                  <a:cubicBezTo>
                    <a:pt x="31" y="144"/>
                    <a:pt x="33" y="152"/>
                    <a:pt x="35" y="160"/>
                  </a:cubicBezTo>
                  <a:cubicBezTo>
                    <a:pt x="15" y="187"/>
                    <a:pt x="15" y="187"/>
                    <a:pt x="15" y="187"/>
                  </a:cubicBezTo>
                  <a:cubicBezTo>
                    <a:pt x="32" y="212"/>
                    <a:pt x="32" y="212"/>
                    <a:pt x="32" y="212"/>
                  </a:cubicBezTo>
                  <a:cubicBezTo>
                    <a:pt x="64" y="201"/>
                    <a:pt x="64" y="201"/>
                    <a:pt x="64" y="201"/>
                  </a:cubicBezTo>
                  <a:cubicBezTo>
                    <a:pt x="71" y="207"/>
                    <a:pt x="78" y="211"/>
                    <a:pt x="85" y="215"/>
                  </a:cubicBezTo>
                  <a:close/>
                  <a:moveTo>
                    <a:pt x="93" y="160"/>
                  </a:moveTo>
                  <a:cubicBezTo>
                    <a:pt x="84" y="151"/>
                    <a:pt x="79" y="139"/>
                    <a:pt x="79" y="126"/>
                  </a:cubicBezTo>
                  <a:cubicBezTo>
                    <a:pt x="79" y="122"/>
                    <a:pt x="80" y="118"/>
                    <a:pt x="81" y="115"/>
                  </a:cubicBezTo>
                  <a:cubicBezTo>
                    <a:pt x="87" y="93"/>
                    <a:pt x="106" y="79"/>
                    <a:pt x="128" y="79"/>
                  </a:cubicBezTo>
                  <a:cubicBezTo>
                    <a:pt x="154" y="80"/>
                    <a:pt x="175" y="102"/>
                    <a:pt x="175" y="128"/>
                  </a:cubicBezTo>
                  <a:cubicBezTo>
                    <a:pt x="175" y="132"/>
                    <a:pt x="173" y="136"/>
                    <a:pt x="173" y="140"/>
                  </a:cubicBezTo>
                  <a:cubicBezTo>
                    <a:pt x="173" y="140"/>
                    <a:pt x="173" y="140"/>
                    <a:pt x="173" y="140"/>
                  </a:cubicBezTo>
                  <a:cubicBezTo>
                    <a:pt x="166" y="161"/>
                    <a:pt x="148" y="175"/>
                    <a:pt x="126" y="175"/>
                  </a:cubicBezTo>
                  <a:cubicBezTo>
                    <a:pt x="113" y="175"/>
                    <a:pt x="101" y="170"/>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 name="Freeform 7">
              <a:extLst>
                <a:ext uri="{FF2B5EF4-FFF2-40B4-BE49-F238E27FC236}">
                  <a16:creationId xmlns:a16="http://schemas.microsoft.com/office/drawing/2014/main" id="{F66D36C6-6BB8-41E4-8E1B-45D7F5A29B13}"/>
                </a:ext>
              </a:extLst>
            </p:cNvPr>
            <p:cNvSpPr>
              <a:spLocks/>
            </p:cNvSpPr>
            <p:nvPr/>
          </p:nvSpPr>
          <p:spPr bwMode="auto">
            <a:xfrm>
              <a:off x="5343525" y="3744913"/>
              <a:ext cx="144463" cy="147637"/>
            </a:xfrm>
            <a:custGeom>
              <a:avLst/>
              <a:gdLst>
                <a:gd name="T0" fmla="*/ 0 w 65"/>
                <a:gd name="T1" fmla="*/ 33 h 66"/>
                <a:gd name="T2" fmla="*/ 2 w 65"/>
                <a:gd name="T3" fmla="*/ 25 h 66"/>
                <a:gd name="T4" fmla="*/ 34 w 65"/>
                <a:gd name="T5" fmla="*/ 1 h 66"/>
                <a:gd name="T6" fmla="*/ 65 w 65"/>
                <a:gd name="T7" fmla="*/ 34 h 66"/>
                <a:gd name="T8" fmla="*/ 63 w 65"/>
                <a:gd name="T9" fmla="*/ 42 h 66"/>
                <a:gd name="T10" fmla="*/ 63 w 65"/>
                <a:gd name="T11" fmla="*/ 42 h 66"/>
                <a:gd name="T12" fmla="*/ 32 w 65"/>
                <a:gd name="T13" fmla="*/ 66 h 66"/>
                <a:gd name="T14" fmla="*/ 9 w 65"/>
                <a:gd name="T15" fmla="*/ 56 h 66"/>
                <a:gd name="T16" fmla="*/ 0 w 65"/>
                <a:gd name="T17" fmla="*/ 3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6">
                  <a:moveTo>
                    <a:pt x="0" y="33"/>
                  </a:moveTo>
                  <a:cubicBezTo>
                    <a:pt x="0" y="30"/>
                    <a:pt x="1" y="27"/>
                    <a:pt x="2" y="25"/>
                  </a:cubicBezTo>
                  <a:cubicBezTo>
                    <a:pt x="5" y="10"/>
                    <a:pt x="19" y="0"/>
                    <a:pt x="34" y="1"/>
                  </a:cubicBezTo>
                  <a:cubicBezTo>
                    <a:pt x="52" y="1"/>
                    <a:pt x="65" y="16"/>
                    <a:pt x="65" y="34"/>
                  </a:cubicBezTo>
                  <a:cubicBezTo>
                    <a:pt x="65" y="37"/>
                    <a:pt x="64" y="39"/>
                    <a:pt x="63" y="42"/>
                  </a:cubicBezTo>
                  <a:cubicBezTo>
                    <a:pt x="63" y="42"/>
                    <a:pt x="63" y="42"/>
                    <a:pt x="63" y="42"/>
                  </a:cubicBezTo>
                  <a:cubicBezTo>
                    <a:pt x="59" y="56"/>
                    <a:pt x="47" y="66"/>
                    <a:pt x="32" y="66"/>
                  </a:cubicBezTo>
                  <a:cubicBezTo>
                    <a:pt x="23" y="66"/>
                    <a:pt x="15" y="62"/>
                    <a:pt x="9" y="56"/>
                  </a:cubicBezTo>
                  <a:cubicBezTo>
                    <a:pt x="3" y="49"/>
                    <a:pt x="0" y="41"/>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7" name="Group 16">
            <a:extLst>
              <a:ext uri="{FF2B5EF4-FFF2-40B4-BE49-F238E27FC236}">
                <a16:creationId xmlns:a16="http://schemas.microsoft.com/office/drawing/2014/main" id="{414F7223-F3EC-4DEC-BA56-E4E1C15E7929}"/>
              </a:ext>
              <a:ext uri="{C183D7F6-B498-43B3-948B-1728B52AA6E4}">
                <adec:decorative xmlns:adec="http://schemas.microsoft.com/office/drawing/2017/decorative" val="1"/>
              </a:ext>
            </a:extLst>
          </p:cNvPr>
          <p:cNvGrpSpPr/>
          <p:nvPr/>
        </p:nvGrpSpPr>
        <p:grpSpPr>
          <a:xfrm>
            <a:off x="8744950" y="1442710"/>
            <a:ext cx="540417" cy="540417"/>
            <a:chOff x="4460875" y="1806575"/>
            <a:chExt cx="568325" cy="568325"/>
          </a:xfrm>
          <a:solidFill>
            <a:srgbClr val="DADFE1"/>
          </a:solidFill>
          <a:effectLst/>
        </p:grpSpPr>
        <p:sp>
          <p:nvSpPr>
            <p:cNvPr id="18" name="Freeform 8">
              <a:extLst>
                <a:ext uri="{FF2B5EF4-FFF2-40B4-BE49-F238E27FC236}">
                  <a16:creationId xmlns:a16="http://schemas.microsoft.com/office/drawing/2014/main" id="{99F90864-E899-42A2-BE89-0BD2EC9FC706}"/>
                </a:ext>
              </a:extLst>
            </p:cNvPr>
            <p:cNvSpPr>
              <a:spLocks noEditPoints="1"/>
            </p:cNvSpPr>
            <p:nvPr/>
          </p:nvSpPr>
          <p:spPr bwMode="auto">
            <a:xfrm>
              <a:off x="4460875" y="1806575"/>
              <a:ext cx="568325" cy="568325"/>
            </a:xfrm>
            <a:custGeom>
              <a:avLst/>
              <a:gdLst>
                <a:gd name="T0" fmla="*/ 85 w 254"/>
                <a:gd name="T1" fmla="*/ 215 h 254"/>
                <a:gd name="T2" fmla="*/ 89 w 254"/>
                <a:gd name="T3" fmla="*/ 249 h 254"/>
                <a:gd name="T4" fmla="*/ 119 w 254"/>
                <a:gd name="T5" fmla="*/ 254 h 254"/>
                <a:gd name="T6" fmla="*/ 135 w 254"/>
                <a:gd name="T7" fmla="*/ 224 h 254"/>
                <a:gd name="T8" fmla="*/ 160 w 254"/>
                <a:gd name="T9" fmla="*/ 218 h 254"/>
                <a:gd name="T10" fmla="*/ 187 w 254"/>
                <a:gd name="T11" fmla="*/ 239 h 254"/>
                <a:gd name="T12" fmla="*/ 212 w 254"/>
                <a:gd name="T13" fmla="*/ 222 h 254"/>
                <a:gd name="T14" fmla="*/ 201 w 254"/>
                <a:gd name="T15" fmla="*/ 189 h 254"/>
                <a:gd name="T16" fmla="*/ 214 w 254"/>
                <a:gd name="T17" fmla="*/ 168 h 254"/>
                <a:gd name="T18" fmla="*/ 248 w 254"/>
                <a:gd name="T19" fmla="*/ 164 h 254"/>
                <a:gd name="T20" fmla="*/ 254 w 254"/>
                <a:gd name="T21" fmla="*/ 134 h 254"/>
                <a:gd name="T22" fmla="*/ 223 w 254"/>
                <a:gd name="T23" fmla="*/ 118 h 254"/>
                <a:gd name="T24" fmla="*/ 218 w 254"/>
                <a:gd name="T25" fmla="*/ 95 h 254"/>
                <a:gd name="T26" fmla="*/ 239 w 254"/>
                <a:gd name="T27" fmla="*/ 67 h 254"/>
                <a:gd name="T28" fmla="*/ 221 w 254"/>
                <a:gd name="T29" fmla="*/ 42 h 254"/>
                <a:gd name="T30" fmla="*/ 189 w 254"/>
                <a:gd name="T31" fmla="*/ 53 h 254"/>
                <a:gd name="T32" fmla="*/ 168 w 254"/>
                <a:gd name="T33" fmla="*/ 40 h 254"/>
                <a:gd name="T34" fmla="*/ 164 w 254"/>
                <a:gd name="T35" fmla="*/ 6 h 254"/>
                <a:gd name="T36" fmla="*/ 134 w 254"/>
                <a:gd name="T37" fmla="*/ 0 h 254"/>
                <a:gd name="T38" fmla="*/ 118 w 254"/>
                <a:gd name="T39" fmla="*/ 30 h 254"/>
                <a:gd name="T40" fmla="*/ 93 w 254"/>
                <a:gd name="T41" fmla="*/ 36 h 254"/>
                <a:gd name="T42" fmla="*/ 66 w 254"/>
                <a:gd name="T43" fmla="*/ 15 h 254"/>
                <a:gd name="T44" fmla="*/ 42 w 254"/>
                <a:gd name="T45" fmla="*/ 33 h 254"/>
                <a:gd name="T46" fmla="*/ 52 w 254"/>
                <a:gd name="T47" fmla="*/ 65 h 254"/>
                <a:gd name="T48" fmla="*/ 38 w 254"/>
                <a:gd name="T49" fmla="*/ 86 h 254"/>
                <a:gd name="T50" fmla="*/ 5 w 254"/>
                <a:gd name="T51" fmla="*/ 91 h 254"/>
                <a:gd name="T52" fmla="*/ 0 w 254"/>
                <a:gd name="T53" fmla="*/ 120 h 254"/>
                <a:gd name="T54" fmla="*/ 30 w 254"/>
                <a:gd name="T55" fmla="*/ 136 h 254"/>
                <a:gd name="T56" fmla="*/ 35 w 254"/>
                <a:gd name="T57" fmla="*/ 160 h 254"/>
                <a:gd name="T58" fmla="*/ 14 w 254"/>
                <a:gd name="T59" fmla="*/ 187 h 254"/>
                <a:gd name="T60" fmla="*/ 31 w 254"/>
                <a:gd name="T61" fmla="*/ 211 h 254"/>
                <a:gd name="T62" fmla="*/ 64 w 254"/>
                <a:gd name="T63" fmla="*/ 201 h 254"/>
                <a:gd name="T64" fmla="*/ 85 w 254"/>
                <a:gd name="T65" fmla="*/ 215 h 254"/>
                <a:gd name="T66" fmla="*/ 92 w 254"/>
                <a:gd name="T67" fmla="*/ 160 h 254"/>
                <a:gd name="T68" fmla="*/ 79 w 254"/>
                <a:gd name="T69" fmla="*/ 126 h 254"/>
                <a:gd name="T70" fmla="*/ 80 w 254"/>
                <a:gd name="T71" fmla="*/ 114 h 254"/>
                <a:gd name="T72" fmla="*/ 127 w 254"/>
                <a:gd name="T73" fmla="*/ 79 h 254"/>
                <a:gd name="T74" fmla="*/ 174 w 254"/>
                <a:gd name="T75" fmla="*/ 128 h 254"/>
                <a:gd name="T76" fmla="*/ 172 w 254"/>
                <a:gd name="T77" fmla="*/ 140 h 254"/>
                <a:gd name="T78" fmla="*/ 172 w 254"/>
                <a:gd name="T79" fmla="*/ 140 h 254"/>
                <a:gd name="T80" fmla="*/ 125 w 254"/>
                <a:gd name="T81" fmla="*/ 175 h 254"/>
                <a:gd name="T82" fmla="*/ 92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89" y="249"/>
                    <a:pt x="89" y="249"/>
                    <a:pt x="89" y="249"/>
                  </a:cubicBezTo>
                  <a:cubicBezTo>
                    <a:pt x="119" y="254"/>
                    <a:pt x="119" y="254"/>
                    <a:pt x="119" y="254"/>
                  </a:cubicBezTo>
                  <a:cubicBezTo>
                    <a:pt x="135" y="224"/>
                    <a:pt x="135" y="224"/>
                    <a:pt x="135" y="224"/>
                  </a:cubicBezTo>
                  <a:cubicBezTo>
                    <a:pt x="143" y="223"/>
                    <a:pt x="152" y="221"/>
                    <a:pt x="160" y="218"/>
                  </a:cubicBezTo>
                  <a:cubicBezTo>
                    <a:pt x="187" y="239"/>
                    <a:pt x="187" y="239"/>
                    <a:pt x="187" y="239"/>
                  </a:cubicBezTo>
                  <a:cubicBezTo>
                    <a:pt x="212" y="222"/>
                    <a:pt x="212" y="222"/>
                    <a:pt x="212" y="222"/>
                  </a:cubicBezTo>
                  <a:cubicBezTo>
                    <a:pt x="201" y="189"/>
                    <a:pt x="201" y="189"/>
                    <a:pt x="201" y="189"/>
                  </a:cubicBezTo>
                  <a:cubicBezTo>
                    <a:pt x="206" y="183"/>
                    <a:pt x="211" y="176"/>
                    <a:pt x="214" y="168"/>
                  </a:cubicBezTo>
                  <a:cubicBezTo>
                    <a:pt x="248" y="164"/>
                    <a:pt x="248" y="164"/>
                    <a:pt x="248" y="164"/>
                  </a:cubicBezTo>
                  <a:cubicBezTo>
                    <a:pt x="254" y="134"/>
                    <a:pt x="254" y="134"/>
                    <a:pt x="254" y="134"/>
                  </a:cubicBezTo>
                  <a:cubicBezTo>
                    <a:pt x="223" y="118"/>
                    <a:pt x="223" y="118"/>
                    <a:pt x="223" y="118"/>
                  </a:cubicBezTo>
                  <a:cubicBezTo>
                    <a:pt x="222" y="110"/>
                    <a:pt x="220" y="102"/>
                    <a:pt x="218" y="95"/>
                  </a:cubicBezTo>
                  <a:cubicBezTo>
                    <a:pt x="239" y="67"/>
                    <a:pt x="239" y="67"/>
                    <a:pt x="239" y="67"/>
                  </a:cubicBezTo>
                  <a:cubicBezTo>
                    <a:pt x="221" y="42"/>
                    <a:pt x="221" y="42"/>
                    <a:pt x="221" y="42"/>
                  </a:cubicBezTo>
                  <a:cubicBezTo>
                    <a:pt x="189" y="53"/>
                    <a:pt x="189" y="53"/>
                    <a:pt x="189" y="53"/>
                  </a:cubicBezTo>
                  <a:cubicBezTo>
                    <a:pt x="182" y="48"/>
                    <a:pt x="175" y="43"/>
                    <a:pt x="168" y="40"/>
                  </a:cubicBezTo>
                  <a:cubicBezTo>
                    <a:pt x="164" y="6"/>
                    <a:pt x="164" y="6"/>
                    <a:pt x="164" y="6"/>
                  </a:cubicBezTo>
                  <a:cubicBezTo>
                    <a:pt x="134" y="0"/>
                    <a:pt x="134" y="0"/>
                    <a:pt x="134" y="0"/>
                  </a:cubicBezTo>
                  <a:cubicBezTo>
                    <a:pt x="118" y="30"/>
                    <a:pt x="118" y="30"/>
                    <a:pt x="118" y="30"/>
                  </a:cubicBezTo>
                  <a:cubicBezTo>
                    <a:pt x="109" y="31"/>
                    <a:pt x="101" y="33"/>
                    <a:pt x="93" y="36"/>
                  </a:cubicBezTo>
                  <a:cubicBezTo>
                    <a:pt x="66" y="15"/>
                    <a:pt x="66" y="15"/>
                    <a:pt x="66" y="15"/>
                  </a:cubicBezTo>
                  <a:cubicBezTo>
                    <a:pt x="42" y="33"/>
                    <a:pt x="42" y="33"/>
                    <a:pt x="42" y="33"/>
                  </a:cubicBezTo>
                  <a:cubicBezTo>
                    <a:pt x="52" y="65"/>
                    <a:pt x="52" y="65"/>
                    <a:pt x="52" y="65"/>
                  </a:cubicBezTo>
                  <a:cubicBezTo>
                    <a:pt x="46" y="71"/>
                    <a:pt x="42" y="79"/>
                    <a:pt x="38" y="86"/>
                  </a:cubicBezTo>
                  <a:cubicBezTo>
                    <a:pt x="5" y="91"/>
                    <a:pt x="5" y="91"/>
                    <a:pt x="5" y="91"/>
                  </a:cubicBezTo>
                  <a:cubicBezTo>
                    <a:pt x="0" y="120"/>
                    <a:pt x="0" y="120"/>
                    <a:pt x="0" y="120"/>
                  </a:cubicBezTo>
                  <a:cubicBezTo>
                    <a:pt x="30" y="136"/>
                    <a:pt x="30" y="136"/>
                    <a:pt x="30" y="136"/>
                  </a:cubicBezTo>
                  <a:cubicBezTo>
                    <a:pt x="30" y="144"/>
                    <a:pt x="32" y="152"/>
                    <a:pt x="35" y="160"/>
                  </a:cubicBezTo>
                  <a:cubicBezTo>
                    <a:pt x="14" y="187"/>
                    <a:pt x="14" y="187"/>
                    <a:pt x="14" y="187"/>
                  </a:cubicBezTo>
                  <a:cubicBezTo>
                    <a:pt x="31" y="211"/>
                    <a:pt x="31" y="211"/>
                    <a:pt x="31" y="211"/>
                  </a:cubicBezTo>
                  <a:cubicBezTo>
                    <a:pt x="64" y="201"/>
                    <a:pt x="64" y="201"/>
                    <a:pt x="64" y="201"/>
                  </a:cubicBezTo>
                  <a:cubicBezTo>
                    <a:pt x="70" y="207"/>
                    <a:pt x="77" y="211"/>
                    <a:pt x="85" y="215"/>
                  </a:cubicBezTo>
                  <a:close/>
                  <a:moveTo>
                    <a:pt x="92" y="160"/>
                  </a:moveTo>
                  <a:cubicBezTo>
                    <a:pt x="83" y="151"/>
                    <a:pt x="78" y="139"/>
                    <a:pt x="79" y="126"/>
                  </a:cubicBezTo>
                  <a:cubicBezTo>
                    <a:pt x="79" y="122"/>
                    <a:pt x="79" y="118"/>
                    <a:pt x="80" y="114"/>
                  </a:cubicBezTo>
                  <a:cubicBezTo>
                    <a:pt x="86" y="93"/>
                    <a:pt x="105" y="79"/>
                    <a:pt x="127" y="79"/>
                  </a:cubicBezTo>
                  <a:cubicBezTo>
                    <a:pt x="154" y="80"/>
                    <a:pt x="175" y="102"/>
                    <a:pt x="174" y="128"/>
                  </a:cubicBezTo>
                  <a:cubicBezTo>
                    <a:pt x="174" y="132"/>
                    <a:pt x="172" y="136"/>
                    <a:pt x="172" y="140"/>
                  </a:cubicBezTo>
                  <a:cubicBezTo>
                    <a:pt x="172" y="140"/>
                    <a:pt x="172" y="140"/>
                    <a:pt x="172" y="140"/>
                  </a:cubicBezTo>
                  <a:cubicBezTo>
                    <a:pt x="166" y="161"/>
                    <a:pt x="147" y="175"/>
                    <a:pt x="125" y="175"/>
                  </a:cubicBezTo>
                  <a:cubicBezTo>
                    <a:pt x="113" y="175"/>
                    <a:pt x="101" y="169"/>
                    <a:pt x="92"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9" name="Freeform 9">
              <a:extLst>
                <a:ext uri="{FF2B5EF4-FFF2-40B4-BE49-F238E27FC236}">
                  <a16:creationId xmlns:a16="http://schemas.microsoft.com/office/drawing/2014/main" id="{295FB215-922D-407B-8D94-C4258D357BD6}"/>
                </a:ext>
              </a:extLst>
            </p:cNvPr>
            <p:cNvSpPr>
              <a:spLocks/>
            </p:cNvSpPr>
            <p:nvPr/>
          </p:nvSpPr>
          <p:spPr bwMode="auto">
            <a:xfrm>
              <a:off x="4668838" y="2016125"/>
              <a:ext cx="147638" cy="147637"/>
            </a:xfrm>
            <a:custGeom>
              <a:avLst/>
              <a:gdLst>
                <a:gd name="T0" fmla="*/ 1 w 66"/>
                <a:gd name="T1" fmla="*/ 32 h 66"/>
                <a:gd name="T2" fmla="*/ 2 w 66"/>
                <a:gd name="T3" fmla="*/ 25 h 66"/>
                <a:gd name="T4" fmla="*/ 34 w 66"/>
                <a:gd name="T5" fmla="*/ 1 h 66"/>
                <a:gd name="T6" fmla="*/ 65 w 66"/>
                <a:gd name="T7" fmla="*/ 34 h 66"/>
                <a:gd name="T8" fmla="*/ 63 w 66"/>
                <a:gd name="T9" fmla="*/ 41 h 66"/>
                <a:gd name="T10" fmla="*/ 63 w 66"/>
                <a:gd name="T11" fmla="*/ 41 h 66"/>
                <a:gd name="T12" fmla="*/ 32 w 66"/>
                <a:gd name="T13" fmla="*/ 66 h 66"/>
                <a:gd name="T14" fmla="*/ 9 w 66"/>
                <a:gd name="T15" fmla="*/ 56 h 66"/>
                <a:gd name="T16" fmla="*/ 1 w 66"/>
                <a:gd name="T17" fmla="*/ 3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1" y="32"/>
                  </a:moveTo>
                  <a:cubicBezTo>
                    <a:pt x="1" y="30"/>
                    <a:pt x="1" y="27"/>
                    <a:pt x="2" y="25"/>
                  </a:cubicBezTo>
                  <a:cubicBezTo>
                    <a:pt x="6" y="10"/>
                    <a:pt x="19" y="0"/>
                    <a:pt x="34" y="1"/>
                  </a:cubicBezTo>
                  <a:cubicBezTo>
                    <a:pt x="52" y="1"/>
                    <a:pt x="66" y="16"/>
                    <a:pt x="65" y="34"/>
                  </a:cubicBezTo>
                  <a:cubicBezTo>
                    <a:pt x="65" y="36"/>
                    <a:pt x="64" y="39"/>
                    <a:pt x="63" y="41"/>
                  </a:cubicBezTo>
                  <a:cubicBezTo>
                    <a:pt x="63" y="41"/>
                    <a:pt x="63" y="41"/>
                    <a:pt x="63" y="41"/>
                  </a:cubicBezTo>
                  <a:cubicBezTo>
                    <a:pt x="59" y="56"/>
                    <a:pt x="47" y="66"/>
                    <a:pt x="32" y="66"/>
                  </a:cubicBezTo>
                  <a:cubicBezTo>
                    <a:pt x="23" y="65"/>
                    <a:pt x="15" y="62"/>
                    <a:pt x="9" y="56"/>
                  </a:cubicBezTo>
                  <a:cubicBezTo>
                    <a:pt x="3" y="49"/>
                    <a:pt x="0" y="41"/>
                    <a:pt x="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0" name="Group 19">
            <a:extLst>
              <a:ext uri="{FF2B5EF4-FFF2-40B4-BE49-F238E27FC236}">
                <a16:creationId xmlns:a16="http://schemas.microsoft.com/office/drawing/2014/main" id="{82708BA7-6DB7-4634-AB5F-BBE4BFF2B271}"/>
              </a:ext>
              <a:ext uri="{C183D7F6-B498-43B3-948B-1728B52AA6E4}">
                <adec:decorative xmlns:adec="http://schemas.microsoft.com/office/drawing/2017/decorative" val="1"/>
              </a:ext>
            </a:extLst>
          </p:cNvPr>
          <p:cNvGrpSpPr/>
          <p:nvPr/>
        </p:nvGrpSpPr>
        <p:grpSpPr>
          <a:xfrm>
            <a:off x="7602224" y="1764243"/>
            <a:ext cx="540417" cy="537398"/>
            <a:chOff x="3259138" y="2144713"/>
            <a:chExt cx="568325" cy="565150"/>
          </a:xfrm>
          <a:solidFill>
            <a:srgbClr val="DADFE1"/>
          </a:solidFill>
          <a:effectLst/>
        </p:grpSpPr>
        <p:sp>
          <p:nvSpPr>
            <p:cNvPr id="21" name="Freeform 10">
              <a:extLst>
                <a:ext uri="{FF2B5EF4-FFF2-40B4-BE49-F238E27FC236}">
                  <a16:creationId xmlns:a16="http://schemas.microsoft.com/office/drawing/2014/main" id="{55364EAA-B32D-466A-94C6-A1CEBB65EF64}"/>
                </a:ext>
              </a:extLst>
            </p:cNvPr>
            <p:cNvSpPr>
              <a:spLocks noEditPoints="1"/>
            </p:cNvSpPr>
            <p:nvPr/>
          </p:nvSpPr>
          <p:spPr bwMode="auto">
            <a:xfrm>
              <a:off x="3259138" y="2144713"/>
              <a:ext cx="568325" cy="565150"/>
            </a:xfrm>
            <a:custGeom>
              <a:avLst/>
              <a:gdLst>
                <a:gd name="T0" fmla="*/ 85 w 254"/>
                <a:gd name="T1" fmla="*/ 214 h 253"/>
                <a:gd name="T2" fmla="*/ 90 w 254"/>
                <a:gd name="T3" fmla="*/ 248 h 253"/>
                <a:gd name="T4" fmla="*/ 119 w 254"/>
                <a:gd name="T5" fmla="*/ 253 h 253"/>
                <a:gd name="T6" fmla="*/ 135 w 254"/>
                <a:gd name="T7" fmla="*/ 223 h 253"/>
                <a:gd name="T8" fmla="*/ 160 w 254"/>
                <a:gd name="T9" fmla="*/ 218 h 253"/>
                <a:gd name="T10" fmla="*/ 187 w 254"/>
                <a:gd name="T11" fmla="*/ 239 h 253"/>
                <a:gd name="T12" fmla="*/ 212 w 254"/>
                <a:gd name="T13" fmla="*/ 221 h 253"/>
                <a:gd name="T14" fmla="*/ 202 w 254"/>
                <a:gd name="T15" fmla="*/ 188 h 253"/>
                <a:gd name="T16" fmla="*/ 215 w 254"/>
                <a:gd name="T17" fmla="*/ 168 h 253"/>
                <a:gd name="T18" fmla="*/ 249 w 254"/>
                <a:gd name="T19" fmla="*/ 163 h 253"/>
                <a:gd name="T20" fmla="*/ 254 w 254"/>
                <a:gd name="T21" fmla="*/ 133 h 253"/>
                <a:gd name="T22" fmla="*/ 224 w 254"/>
                <a:gd name="T23" fmla="*/ 117 h 253"/>
                <a:gd name="T24" fmla="*/ 218 w 254"/>
                <a:gd name="T25" fmla="*/ 94 h 253"/>
                <a:gd name="T26" fmla="*/ 239 w 254"/>
                <a:gd name="T27" fmla="*/ 67 h 253"/>
                <a:gd name="T28" fmla="*/ 222 w 254"/>
                <a:gd name="T29" fmla="*/ 42 h 253"/>
                <a:gd name="T30" fmla="*/ 189 w 254"/>
                <a:gd name="T31" fmla="*/ 52 h 253"/>
                <a:gd name="T32" fmla="*/ 169 w 254"/>
                <a:gd name="T33" fmla="*/ 39 h 253"/>
                <a:gd name="T34" fmla="*/ 164 w 254"/>
                <a:gd name="T35" fmla="*/ 5 h 253"/>
                <a:gd name="T36" fmla="*/ 134 w 254"/>
                <a:gd name="T37" fmla="*/ 0 h 253"/>
                <a:gd name="T38" fmla="*/ 119 w 254"/>
                <a:gd name="T39" fmla="*/ 30 h 253"/>
                <a:gd name="T40" fmla="*/ 94 w 254"/>
                <a:gd name="T41" fmla="*/ 35 h 253"/>
                <a:gd name="T42" fmla="*/ 67 w 254"/>
                <a:gd name="T43" fmla="*/ 15 h 253"/>
                <a:gd name="T44" fmla="*/ 42 w 254"/>
                <a:gd name="T45" fmla="*/ 32 h 253"/>
                <a:gd name="T46" fmla="*/ 52 w 254"/>
                <a:gd name="T47" fmla="*/ 64 h 253"/>
                <a:gd name="T48" fmla="*/ 39 w 254"/>
                <a:gd name="T49" fmla="*/ 86 h 253"/>
                <a:gd name="T50" fmla="*/ 5 w 254"/>
                <a:gd name="T51" fmla="*/ 90 h 253"/>
                <a:gd name="T52" fmla="*/ 0 w 254"/>
                <a:gd name="T53" fmla="*/ 120 h 253"/>
                <a:gd name="T54" fmla="*/ 30 w 254"/>
                <a:gd name="T55" fmla="*/ 135 h 253"/>
                <a:gd name="T56" fmla="*/ 35 w 254"/>
                <a:gd name="T57" fmla="*/ 159 h 253"/>
                <a:gd name="T58" fmla="*/ 15 w 254"/>
                <a:gd name="T59" fmla="*/ 186 h 253"/>
                <a:gd name="T60" fmla="*/ 32 w 254"/>
                <a:gd name="T61" fmla="*/ 211 h 253"/>
                <a:gd name="T62" fmla="*/ 64 w 254"/>
                <a:gd name="T63" fmla="*/ 201 h 253"/>
                <a:gd name="T64" fmla="*/ 85 w 254"/>
                <a:gd name="T65" fmla="*/ 214 h 253"/>
                <a:gd name="T66" fmla="*/ 93 w 254"/>
                <a:gd name="T67" fmla="*/ 160 h 253"/>
                <a:gd name="T68" fmla="*/ 79 w 254"/>
                <a:gd name="T69" fmla="*/ 125 h 253"/>
                <a:gd name="T70" fmla="*/ 81 w 254"/>
                <a:gd name="T71" fmla="*/ 114 h 253"/>
                <a:gd name="T72" fmla="*/ 128 w 254"/>
                <a:gd name="T73" fmla="*/ 79 h 253"/>
                <a:gd name="T74" fmla="*/ 175 w 254"/>
                <a:gd name="T75" fmla="*/ 127 h 253"/>
                <a:gd name="T76" fmla="*/ 173 w 254"/>
                <a:gd name="T77" fmla="*/ 139 h 253"/>
                <a:gd name="T78" fmla="*/ 173 w 254"/>
                <a:gd name="T79" fmla="*/ 139 h 253"/>
                <a:gd name="T80" fmla="*/ 126 w 254"/>
                <a:gd name="T81" fmla="*/ 174 h 253"/>
                <a:gd name="T82" fmla="*/ 93 w 254"/>
                <a:gd name="T83" fmla="*/ 16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3">
                  <a:moveTo>
                    <a:pt x="85" y="214"/>
                  </a:moveTo>
                  <a:cubicBezTo>
                    <a:pt x="90" y="248"/>
                    <a:pt x="90" y="248"/>
                    <a:pt x="90" y="248"/>
                  </a:cubicBezTo>
                  <a:cubicBezTo>
                    <a:pt x="119" y="253"/>
                    <a:pt x="119" y="253"/>
                    <a:pt x="119" y="253"/>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3"/>
                    <a:pt x="254" y="133"/>
                    <a:pt x="254" y="133"/>
                  </a:cubicBezTo>
                  <a:cubicBezTo>
                    <a:pt x="224" y="117"/>
                    <a:pt x="224" y="117"/>
                    <a:pt x="224" y="117"/>
                  </a:cubicBezTo>
                  <a:cubicBezTo>
                    <a:pt x="223" y="109"/>
                    <a:pt x="221" y="101"/>
                    <a:pt x="218" y="94"/>
                  </a:cubicBezTo>
                  <a:cubicBezTo>
                    <a:pt x="239" y="67"/>
                    <a:pt x="239" y="67"/>
                    <a:pt x="239" y="67"/>
                  </a:cubicBezTo>
                  <a:cubicBezTo>
                    <a:pt x="222" y="42"/>
                    <a:pt x="222" y="42"/>
                    <a:pt x="222" y="42"/>
                  </a:cubicBezTo>
                  <a:cubicBezTo>
                    <a:pt x="189" y="52"/>
                    <a:pt x="189" y="52"/>
                    <a:pt x="189" y="52"/>
                  </a:cubicBezTo>
                  <a:cubicBezTo>
                    <a:pt x="183" y="47"/>
                    <a:pt x="176" y="42"/>
                    <a:pt x="169" y="39"/>
                  </a:cubicBezTo>
                  <a:cubicBezTo>
                    <a:pt x="164" y="5"/>
                    <a:pt x="164" y="5"/>
                    <a:pt x="164" y="5"/>
                  </a:cubicBezTo>
                  <a:cubicBezTo>
                    <a:pt x="134" y="0"/>
                    <a:pt x="134" y="0"/>
                    <a:pt x="134" y="0"/>
                  </a:cubicBezTo>
                  <a:cubicBezTo>
                    <a:pt x="119" y="30"/>
                    <a:pt x="119" y="30"/>
                    <a:pt x="119" y="30"/>
                  </a:cubicBezTo>
                  <a:cubicBezTo>
                    <a:pt x="110" y="31"/>
                    <a:pt x="102" y="32"/>
                    <a:pt x="94" y="35"/>
                  </a:cubicBezTo>
                  <a:cubicBezTo>
                    <a:pt x="67" y="15"/>
                    <a:pt x="67" y="15"/>
                    <a:pt x="67" y="15"/>
                  </a:cubicBezTo>
                  <a:cubicBezTo>
                    <a:pt x="42" y="32"/>
                    <a:pt x="42" y="32"/>
                    <a:pt x="42" y="32"/>
                  </a:cubicBezTo>
                  <a:cubicBezTo>
                    <a:pt x="52" y="64"/>
                    <a:pt x="52" y="64"/>
                    <a:pt x="52" y="64"/>
                  </a:cubicBezTo>
                  <a:cubicBezTo>
                    <a:pt x="47" y="71"/>
                    <a:pt x="42" y="78"/>
                    <a:pt x="39" y="86"/>
                  </a:cubicBezTo>
                  <a:cubicBezTo>
                    <a:pt x="5" y="90"/>
                    <a:pt x="5" y="90"/>
                    <a:pt x="5" y="90"/>
                  </a:cubicBezTo>
                  <a:cubicBezTo>
                    <a:pt x="0" y="120"/>
                    <a:pt x="0" y="120"/>
                    <a:pt x="0" y="120"/>
                  </a:cubicBezTo>
                  <a:cubicBezTo>
                    <a:pt x="30" y="135"/>
                    <a:pt x="30" y="135"/>
                    <a:pt x="30" y="135"/>
                  </a:cubicBezTo>
                  <a:cubicBezTo>
                    <a:pt x="31" y="144"/>
                    <a:pt x="33" y="151"/>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5"/>
                  </a:cubicBezTo>
                  <a:cubicBezTo>
                    <a:pt x="79" y="122"/>
                    <a:pt x="80" y="118"/>
                    <a:pt x="81" y="114"/>
                  </a:cubicBezTo>
                  <a:cubicBezTo>
                    <a:pt x="87" y="93"/>
                    <a:pt x="106" y="78"/>
                    <a:pt x="128" y="79"/>
                  </a:cubicBezTo>
                  <a:cubicBezTo>
                    <a:pt x="154" y="79"/>
                    <a:pt x="175" y="101"/>
                    <a:pt x="175" y="127"/>
                  </a:cubicBezTo>
                  <a:cubicBezTo>
                    <a:pt x="175" y="131"/>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2" name="Freeform 11">
              <a:extLst>
                <a:ext uri="{FF2B5EF4-FFF2-40B4-BE49-F238E27FC236}">
                  <a16:creationId xmlns:a16="http://schemas.microsoft.com/office/drawing/2014/main" id="{4A07231F-D1F4-42D8-8E8D-F632E2AA3F72}"/>
                </a:ext>
              </a:extLst>
            </p:cNvPr>
            <p:cNvSpPr>
              <a:spLocks/>
            </p:cNvSpPr>
            <p:nvPr/>
          </p:nvSpPr>
          <p:spPr bwMode="auto">
            <a:xfrm>
              <a:off x="3470275" y="2354263"/>
              <a:ext cx="144463" cy="146050"/>
            </a:xfrm>
            <a:custGeom>
              <a:avLst/>
              <a:gdLst>
                <a:gd name="T0" fmla="*/ 0 w 65"/>
                <a:gd name="T1" fmla="*/ 32 h 65"/>
                <a:gd name="T2" fmla="*/ 1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6"/>
                    <a:pt x="1" y="24"/>
                  </a:cubicBezTo>
                  <a:cubicBezTo>
                    <a:pt x="5" y="9"/>
                    <a:pt x="19" y="0"/>
                    <a:pt x="34" y="0"/>
                  </a:cubicBezTo>
                  <a:cubicBezTo>
                    <a:pt x="52" y="0"/>
                    <a:pt x="65" y="15"/>
                    <a:pt x="65" y="33"/>
                  </a:cubicBezTo>
                  <a:cubicBezTo>
                    <a:pt x="65" y="36"/>
                    <a:pt x="64" y="38"/>
                    <a:pt x="63" y="41"/>
                  </a:cubicBezTo>
                  <a:cubicBezTo>
                    <a:pt x="63" y="41"/>
                    <a:pt x="63" y="41"/>
                    <a:pt x="63" y="41"/>
                  </a:cubicBezTo>
                  <a:cubicBezTo>
                    <a:pt x="59" y="55"/>
                    <a:pt x="46"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3" name="Group 22">
            <a:extLst>
              <a:ext uri="{FF2B5EF4-FFF2-40B4-BE49-F238E27FC236}">
                <a16:creationId xmlns:a16="http://schemas.microsoft.com/office/drawing/2014/main" id="{45D35BB3-678D-4E37-A978-563A5E7CADAB}"/>
              </a:ext>
              <a:ext uri="{C183D7F6-B498-43B3-948B-1728B52AA6E4}">
                <adec:decorative xmlns:adec="http://schemas.microsoft.com/office/drawing/2017/decorative" val="1"/>
              </a:ext>
            </a:extLst>
          </p:cNvPr>
          <p:cNvGrpSpPr/>
          <p:nvPr/>
        </p:nvGrpSpPr>
        <p:grpSpPr>
          <a:xfrm>
            <a:off x="8245291" y="1655556"/>
            <a:ext cx="493622" cy="490602"/>
            <a:chOff x="3935413" y="2030413"/>
            <a:chExt cx="519113" cy="515937"/>
          </a:xfrm>
          <a:solidFill>
            <a:srgbClr val="DADFE1"/>
          </a:solidFill>
          <a:effectLst/>
        </p:grpSpPr>
        <p:sp>
          <p:nvSpPr>
            <p:cNvPr id="24" name="Freeform 12">
              <a:extLst>
                <a:ext uri="{FF2B5EF4-FFF2-40B4-BE49-F238E27FC236}">
                  <a16:creationId xmlns:a16="http://schemas.microsoft.com/office/drawing/2014/main" id="{DAB56D68-0247-4B77-A83E-7C078B0AB9F2}"/>
                </a:ext>
              </a:extLst>
            </p:cNvPr>
            <p:cNvSpPr>
              <a:spLocks noEditPoints="1"/>
            </p:cNvSpPr>
            <p:nvPr/>
          </p:nvSpPr>
          <p:spPr bwMode="auto">
            <a:xfrm>
              <a:off x="3935413" y="2030413"/>
              <a:ext cx="519113" cy="515937"/>
            </a:xfrm>
            <a:custGeom>
              <a:avLst/>
              <a:gdLst>
                <a:gd name="T0" fmla="*/ 78 w 232"/>
                <a:gd name="T1" fmla="*/ 196 h 231"/>
                <a:gd name="T2" fmla="*/ 82 w 232"/>
                <a:gd name="T3" fmla="*/ 227 h 231"/>
                <a:gd name="T4" fmla="*/ 109 w 232"/>
                <a:gd name="T5" fmla="*/ 231 h 231"/>
                <a:gd name="T6" fmla="*/ 123 w 232"/>
                <a:gd name="T7" fmla="*/ 204 h 231"/>
                <a:gd name="T8" fmla="*/ 146 w 232"/>
                <a:gd name="T9" fmla="*/ 199 h 231"/>
                <a:gd name="T10" fmla="*/ 171 w 232"/>
                <a:gd name="T11" fmla="*/ 218 h 231"/>
                <a:gd name="T12" fmla="*/ 194 w 232"/>
                <a:gd name="T13" fmla="*/ 202 h 231"/>
                <a:gd name="T14" fmla="*/ 184 w 232"/>
                <a:gd name="T15" fmla="*/ 172 h 231"/>
                <a:gd name="T16" fmla="*/ 196 w 232"/>
                <a:gd name="T17" fmla="*/ 153 h 231"/>
                <a:gd name="T18" fmla="*/ 227 w 232"/>
                <a:gd name="T19" fmla="*/ 149 h 231"/>
                <a:gd name="T20" fmla="*/ 232 w 232"/>
                <a:gd name="T21" fmla="*/ 122 h 231"/>
                <a:gd name="T22" fmla="*/ 204 w 232"/>
                <a:gd name="T23" fmla="*/ 107 h 231"/>
                <a:gd name="T24" fmla="*/ 199 w 232"/>
                <a:gd name="T25" fmla="*/ 86 h 231"/>
                <a:gd name="T26" fmla="*/ 218 w 232"/>
                <a:gd name="T27" fmla="*/ 61 h 231"/>
                <a:gd name="T28" fmla="*/ 203 w 232"/>
                <a:gd name="T29" fmla="*/ 38 h 231"/>
                <a:gd name="T30" fmla="*/ 173 w 232"/>
                <a:gd name="T31" fmla="*/ 48 h 231"/>
                <a:gd name="T32" fmla="*/ 154 w 232"/>
                <a:gd name="T33" fmla="*/ 36 h 231"/>
                <a:gd name="T34" fmla="*/ 150 w 232"/>
                <a:gd name="T35" fmla="*/ 4 h 231"/>
                <a:gd name="T36" fmla="*/ 123 w 232"/>
                <a:gd name="T37" fmla="*/ 0 h 231"/>
                <a:gd name="T38" fmla="*/ 108 w 232"/>
                <a:gd name="T39" fmla="*/ 27 h 231"/>
                <a:gd name="T40" fmla="*/ 86 w 232"/>
                <a:gd name="T41" fmla="*/ 32 h 231"/>
                <a:gd name="T42" fmla="*/ 61 w 232"/>
                <a:gd name="T43" fmla="*/ 13 h 231"/>
                <a:gd name="T44" fmla="*/ 38 w 232"/>
                <a:gd name="T45" fmla="*/ 29 h 231"/>
                <a:gd name="T46" fmla="*/ 48 w 232"/>
                <a:gd name="T47" fmla="*/ 59 h 231"/>
                <a:gd name="T48" fmla="*/ 35 w 232"/>
                <a:gd name="T49" fmla="*/ 78 h 231"/>
                <a:gd name="T50" fmla="*/ 5 w 232"/>
                <a:gd name="T51" fmla="*/ 82 h 231"/>
                <a:gd name="T52" fmla="*/ 0 w 232"/>
                <a:gd name="T53" fmla="*/ 109 h 231"/>
                <a:gd name="T54" fmla="*/ 27 w 232"/>
                <a:gd name="T55" fmla="*/ 124 h 231"/>
                <a:gd name="T56" fmla="*/ 32 w 232"/>
                <a:gd name="T57" fmla="*/ 145 h 231"/>
                <a:gd name="T58" fmla="*/ 13 w 232"/>
                <a:gd name="T59" fmla="*/ 170 h 231"/>
                <a:gd name="T60" fmla="*/ 29 w 232"/>
                <a:gd name="T61" fmla="*/ 192 h 231"/>
                <a:gd name="T62" fmla="*/ 58 w 232"/>
                <a:gd name="T63" fmla="*/ 183 h 231"/>
                <a:gd name="T64" fmla="*/ 78 w 232"/>
                <a:gd name="T65" fmla="*/ 196 h 231"/>
                <a:gd name="T66" fmla="*/ 84 w 232"/>
                <a:gd name="T67" fmla="*/ 146 h 231"/>
                <a:gd name="T68" fmla="*/ 72 w 232"/>
                <a:gd name="T69" fmla="*/ 115 h 231"/>
                <a:gd name="T70" fmla="*/ 74 w 232"/>
                <a:gd name="T71" fmla="*/ 104 h 231"/>
                <a:gd name="T72" fmla="*/ 117 w 232"/>
                <a:gd name="T73" fmla="*/ 72 h 231"/>
                <a:gd name="T74" fmla="*/ 160 w 232"/>
                <a:gd name="T75" fmla="*/ 116 h 231"/>
                <a:gd name="T76" fmla="*/ 159 w 232"/>
                <a:gd name="T77" fmla="*/ 127 h 231"/>
                <a:gd name="T78" fmla="*/ 159 w 232"/>
                <a:gd name="T79" fmla="*/ 127 h 231"/>
                <a:gd name="T80" fmla="*/ 115 w 232"/>
                <a:gd name="T81" fmla="*/ 159 h 231"/>
                <a:gd name="T82" fmla="*/ 84 w 232"/>
                <a:gd name="T83" fmla="*/ 146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2" h="231">
                  <a:moveTo>
                    <a:pt x="78" y="196"/>
                  </a:moveTo>
                  <a:cubicBezTo>
                    <a:pt x="82" y="227"/>
                    <a:pt x="82" y="227"/>
                    <a:pt x="82" y="227"/>
                  </a:cubicBezTo>
                  <a:cubicBezTo>
                    <a:pt x="109" y="231"/>
                    <a:pt x="109" y="231"/>
                    <a:pt x="109" y="231"/>
                  </a:cubicBezTo>
                  <a:cubicBezTo>
                    <a:pt x="123" y="204"/>
                    <a:pt x="123" y="204"/>
                    <a:pt x="123" y="204"/>
                  </a:cubicBezTo>
                  <a:cubicBezTo>
                    <a:pt x="131" y="203"/>
                    <a:pt x="139" y="201"/>
                    <a:pt x="146" y="199"/>
                  </a:cubicBezTo>
                  <a:cubicBezTo>
                    <a:pt x="171" y="218"/>
                    <a:pt x="171" y="218"/>
                    <a:pt x="171" y="218"/>
                  </a:cubicBezTo>
                  <a:cubicBezTo>
                    <a:pt x="194" y="202"/>
                    <a:pt x="194" y="202"/>
                    <a:pt x="194" y="202"/>
                  </a:cubicBezTo>
                  <a:cubicBezTo>
                    <a:pt x="184" y="172"/>
                    <a:pt x="184" y="172"/>
                    <a:pt x="184" y="172"/>
                  </a:cubicBezTo>
                  <a:cubicBezTo>
                    <a:pt x="189" y="166"/>
                    <a:pt x="193" y="160"/>
                    <a:pt x="196" y="153"/>
                  </a:cubicBezTo>
                  <a:cubicBezTo>
                    <a:pt x="227" y="149"/>
                    <a:pt x="227" y="149"/>
                    <a:pt x="227" y="149"/>
                  </a:cubicBezTo>
                  <a:cubicBezTo>
                    <a:pt x="232" y="122"/>
                    <a:pt x="232" y="122"/>
                    <a:pt x="232" y="122"/>
                  </a:cubicBezTo>
                  <a:cubicBezTo>
                    <a:pt x="204" y="107"/>
                    <a:pt x="204" y="107"/>
                    <a:pt x="204" y="107"/>
                  </a:cubicBezTo>
                  <a:cubicBezTo>
                    <a:pt x="203" y="100"/>
                    <a:pt x="202" y="93"/>
                    <a:pt x="199" y="86"/>
                  </a:cubicBezTo>
                  <a:cubicBezTo>
                    <a:pt x="218" y="61"/>
                    <a:pt x="218" y="61"/>
                    <a:pt x="218" y="61"/>
                  </a:cubicBezTo>
                  <a:cubicBezTo>
                    <a:pt x="203" y="38"/>
                    <a:pt x="203" y="38"/>
                    <a:pt x="203" y="38"/>
                  </a:cubicBezTo>
                  <a:cubicBezTo>
                    <a:pt x="173" y="48"/>
                    <a:pt x="173" y="48"/>
                    <a:pt x="173" y="48"/>
                  </a:cubicBezTo>
                  <a:cubicBezTo>
                    <a:pt x="167" y="43"/>
                    <a:pt x="161" y="39"/>
                    <a:pt x="154" y="36"/>
                  </a:cubicBezTo>
                  <a:cubicBezTo>
                    <a:pt x="150" y="4"/>
                    <a:pt x="150" y="4"/>
                    <a:pt x="150" y="4"/>
                  </a:cubicBezTo>
                  <a:cubicBezTo>
                    <a:pt x="123" y="0"/>
                    <a:pt x="123" y="0"/>
                    <a:pt x="123" y="0"/>
                  </a:cubicBezTo>
                  <a:cubicBezTo>
                    <a:pt x="108" y="27"/>
                    <a:pt x="108" y="27"/>
                    <a:pt x="108" y="27"/>
                  </a:cubicBezTo>
                  <a:cubicBezTo>
                    <a:pt x="100" y="28"/>
                    <a:pt x="93" y="30"/>
                    <a:pt x="86" y="32"/>
                  </a:cubicBezTo>
                  <a:cubicBezTo>
                    <a:pt x="61" y="13"/>
                    <a:pt x="61" y="13"/>
                    <a:pt x="61" y="13"/>
                  </a:cubicBezTo>
                  <a:cubicBezTo>
                    <a:pt x="38" y="29"/>
                    <a:pt x="38" y="29"/>
                    <a:pt x="38" y="29"/>
                  </a:cubicBezTo>
                  <a:cubicBezTo>
                    <a:pt x="48" y="59"/>
                    <a:pt x="48" y="59"/>
                    <a:pt x="48" y="59"/>
                  </a:cubicBezTo>
                  <a:cubicBezTo>
                    <a:pt x="43" y="65"/>
                    <a:pt x="39" y="71"/>
                    <a:pt x="35" y="78"/>
                  </a:cubicBezTo>
                  <a:cubicBezTo>
                    <a:pt x="5" y="82"/>
                    <a:pt x="5" y="82"/>
                    <a:pt x="5" y="82"/>
                  </a:cubicBezTo>
                  <a:cubicBezTo>
                    <a:pt x="0" y="109"/>
                    <a:pt x="0" y="109"/>
                    <a:pt x="0" y="109"/>
                  </a:cubicBezTo>
                  <a:cubicBezTo>
                    <a:pt x="27" y="124"/>
                    <a:pt x="27" y="124"/>
                    <a:pt x="27" y="124"/>
                  </a:cubicBezTo>
                  <a:cubicBezTo>
                    <a:pt x="28" y="131"/>
                    <a:pt x="30" y="138"/>
                    <a:pt x="32" y="145"/>
                  </a:cubicBezTo>
                  <a:cubicBezTo>
                    <a:pt x="13" y="170"/>
                    <a:pt x="13" y="170"/>
                    <a:pt x="13" y="170"/>
                  </a:cubicBezTo>
                  <a:cubicBezTo>
                    <a:pt x="29" y="192"/>
                    <a:pt x="29" y="192"/>
                    <a:pt x="29" y="192"/>
                  </a:cubicBezTo>
                  <a:cubicBezTo>
                    <a:pt x="58" y="183"/>
                    <a:pt x="58" y="183"/>
                    <a:pt x="58" y="183"/>
                  </a:cubicBezTo>
                  <a:cubicBezTo>
                    <a:pt x="64" y="188"/>
                    <a:pt x="71" y="192"/>
                    <a:pt x="78" y="196"/>
                  </a:cubicBezTo>
                  <a:close/>
                  <a:moveTo>
                    <a:pt x="84" y="146"/>
                  </a:moveTo>
                  <a:cubicBezTo>
                    <a:pt x="76" y="137"/>
                    <a:pt x="72" y="126"/>
                    <a:pt x="72" y="115"/>
                  </a:cubicBezTo>
                  <a:cubicBezTo>
                    <a:pt x="72" y="111"/>
                    <a:pt x="73" y="107"/>
                    <a:pt x="74" y="104"/>
                  </a:cubicBezTo>
                  <a:cubicBezTo>
                    <a:pt x="79" y="85"/>
                    <a:pt x="97" y="71"/>
                    <a:pt x="117" y="72"/>
                  </a:cubicBezTo>
                  <a:cubicBezTo>
                    <a:pt x="141" y="72"/>
                    <a:pt x="160" y="92"/>
                    <a:pt x="160" y="116"/>
                  </a:cubicBezTo>
                  <a:cubicBezTo>
                    <a:pt x="160" y="120"/>
                    <a:pt x="159" y="123"/>
                    <a:pt x="159" y="127"/>
                  </a:cubicBezTo>
                  <a:cubicBezTo>
                    <a:pt x="159" y="127"/>
                    <a:pt x="159" y="127"/>
                    <a:pt x="159" y="127"/>
                  </a:cubicBezTo>
                  <a:cubicBezTo>
                    <a:pt x="151" y="146"/>
                    <a:pt x="135" y="159"/>
                    <a:pt x="115" y="159"/>
                  </a:cubicBezTo>
                  <a:cubicBezTo>
                    <a:pt x="104" y="159"/>
                    <a:pt x="92" y="154"/>
                    <a:pt x="84"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5" name="Freeform 13">
              <a:extLst>
                <a:ext uri="{FF2B5EF4-FFF2-40B4-BE49-F238E27FC236}">
                  <a16:creationId xmlns:a16="http://schemas.microsoft.com/office/drawing/2014/main" id="{2F290521-CE78-4BE6-950C-AC3397E60EB4}"/>
                </a:ext>
              </a:extLst>
            </p:cNvPr>
            <p:cNvSpPr>
              <a:spLocks/>
            </p:cNvSpPr>
            <p:nvPr/>
          </p:nvSpPr>
          <p:spPr bwMode="auto">
            <a:xfrm>
              <a:off x="4127500" y="2222500"/>
              <a:ext cx="131763" cy="131762"/>
            </a:xfrm>
            <a:custGeom>
              <a:avLst/>
              <a:gdLst>
                <a:gd name="T0" fmla="*/ 0 w 59"/>
                <a:gd name="T1" fmla="*/ 29 h 59"/>
                <a:gd name="T2" fmla="*/ 1 w 59"/>
                <a:gd name="T3" fmla="*/ 22 h 59"/>
                <a:gd name="T4" fmla="*/ 30 w 59"/>
                <a:gd name="T5" fmla="*/ 0 h 59"/>
                <a:gd name="T6" fmla="*/ 59 w 59"/>
                <a:gd name="T7" fmla="*/ 30 h 59"/>
                <a:gd name="T8" fmla="*/ 57 w 59"/>
                <a:gd name="T9" fmla="*/ 37 h 59"/>
                <a:gd name="T10" fmla="*/ 57 w 59"/>
                <a:gd name="T11" fmla="*/ 37 h 59"/>
                <a:gd name="T12" fmla="*/ 28 w 59"/>
                <a:gd name="T13" fmla="*/ 59 h 59"/>
                <a:gd name="T14" fmla="*/ 8 w 59"/>
                <a:gd name="T15" fmla="*/ 50 h 59"/>
                <a:gd name="T16" fmla="*/ 0 w 59"/>
                <a:gd name="T17" fmla="*/ 2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0" y="29"/>
                  </a:moveTo>
                  <a:cubicBezTo>
                    <a:pt x="0" y="26"/>
                    <a:pt x="0" y="24"/>
                    <a:pt x="1" y="22"/>
                  </a:cubicBezTo>
                  <a:cubicBezTo>
                    <a:pt x="5" y="8"/>
                    <a:pt x="17" y="0"/>
                    <a:pt x="30" y="0"/>
                  </a:cubicBezTo>
                  <a:cubicBezTo>
                    <a:pt x="47" y="0"/>
                    <a:pt x="59" y="14"/>
                    <a:pt x="59" y="30"/>
                  </a:cubicBezTo>
                  <a:cubicBezTo>
                    <a:pt x="59" y="32"/>
                    <a:pt x="58" y="35"/>
                    <a:pt x="57" y="37"/>
                  </a:cubicBezTo>
                  <a:cubicBezTo>
                    <a:pt x="57" y="37"/>
                    <a:pt x="57" y="37"/>
                    <a:pt x="57" y="37"/>
                  </a:cubicBezTo>
                  <a:cubicBezTo>
                    <a:pt x="54" y="50"/>
                    <a:pt x="42" y="59"/>
                    <a:pt x="28" y="59"/>
                  </a:cubicBezTo>
                  <a:cubicBezTo>
                    <a:pt x="21" y="59"/>
                    <a:pt x="13" y="56"/>
                    <a:pt x="8" y="50"/>
                  </a:cubicBezTo>
                  <a:cubicBezTo>
                    <a:pt x="2" y="44"/>
                    <a:pt x="0" y="37"/>
                    <a:pt x="0"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6" name="Group 25">
            <a:extLst>
              <a:ext uri="{FF2B5EF4-FFF2-40B4-BE49-F238E27FC236}">
                <a16:creationId xmlns:a16="http://schemas.microsoft.com/office/drawing/2014/main" id="{60B8506A-35FF-4225-B01C-27FBD03886F5}"/>
              </a:ext>
              <a:ext uri="{C183D7F6-B498-43B3-948B-1728B52AA6E4}">
                <adec:decorative xmlns:adec="http://schemas.microsoft.com/office/drawing/2017/decorative" val="1"/>
              </a:ext>
            </a:extLst>
          </p:cNvPr>
          <p:cNvGrpSpPr/>
          <p:nvPr/>
        </p:nvGrpSpPr>
        <p:grpSpPr>
          <a:xfrm>
            <a:off x="9209889" y="1749147"/>
            <a:ext cx="540417" cy="540417"/>
            <a:chOff x="4949825" y="2128838"/>
            <a:chExt cx="568325" cy="568325"/>
          </a:xfrm>
          <a:solidFill>
            <a:srgbClr val="DADFE1"/>
          </a:solidFill>
          <a:effectLst/>
        </p:grpSpPr>
        <p:sp>
          <p:nvSpPr>
            <p:cNvPr id="27" name="Freeform 14">
              <a:extLst>
                <a:ext uri="{FF2B5EF4-FFF2-40B4-BE49-F238E27FC236}">
                  <a16:creationId xmlns:a16="http://schemas.microsoft.com/office/drawing/2014/main" id="{8E22981C-42EF-491A-AABC-0224AA512B93}"/>
                </a:ext>
              </a:extLst>
            </p:cNvPr>
            <p:cNvSpPr>
              <a:spLocks noEditPoints="1"/>
            </p:cNvSpPr>
            <p:nvPr/>
          </p:nvSpPr>
          <p:spPr bwMode="auto">
            <a:xfrm>
              <a:off x="4949825" y="2128838"/>
              <a:ext cx="568325" cy="568325"/>
            </a:xfrm>
            <a:custGeom>
              <a:avLst/>
              <a:gdLst>
                <a:gd name="T0" fmla="*/ 85 w 254"/>
                <a:gd name="T1" fmla="*/ 214 h 254"/>
                <a:gd name="T2" fmla="*/ 90 w 254"/>
                <a:gd name="T3" fmla="*/ 248 h 254"/>
                <a:gd name="T4" fmla="*/ 120 w 254"/>
                <a:gd name="T5" fmla="*/ 254 h 254"/>
                <a:gd name="T6" fmla="*/ 135 w 254"/>
                <a:gd name="T7" fmla="*/ 223 h 254"/>
                <a:gd name="T8" fmla="*/ 160 w 254"/>
                <a:gd name="T9" fmla="*/ 218 h 254"/>
                <a:gd name="T10" fmla="*/ 187 w 254"/>
                <a:gd name="T11" fmla="*/ 239 h 254"/>
                <a:gd name="T12" fmla="*/ 212 w 254"/>
                <a:gd name="T13" fmla="*/ 221 h 254"/>
                <a:gd name="T14" fmla="*/ 202 w 254"/>
                <a:gd name="T15" fmla="*/ 188 h 254"/>
                <a:gd name="T16" fmla="*/ 215 w 254"/>
                <a:gd name="T17" fmla="*/ 168 h 254"/>
                <a:gd name="T18" fmla="*/ 249 w 254"/>
                <a:gd name="T19" fmla="*/ 163 h 254"/>
                <a:gd name="T20" fmla="*/ 254 w 254"/>
                <a:gd name="T21" fmla="*/ 134 h 254"/>
                <a:gd name="T22" fmla="*/ 224 w 254"/>
                <a:gd name="T23" fmla="*/ 118 h 254"/>
                <a:gd name="T24" fmla="*/ 218 w 254"/>
                <a:gd name="T25" fmla="*/ 94 h 254"/>
                <a:gd name="T26" fmla="*/ 239 w 254"/>
                <a:gd name="T27" fmla="*/ 67 h 254"/>
                <a:gd name="T28" fmla="*/ 222 w 254"/>
                <a:gd name="T29" fmla="*/ 42 h 254"/>
                <a:gd name="T30" fmla="*/ 189 w 254"/>
                <a:gd name="T31" fmla="*/ 52 h 254"/>
                <a:gd name="T32" fmla="*/ 169 w 254"/>
                <a:gd name="T33" fmla="*/ 39 h 254"/>
                <a:gd name="T34" fmla="*/ 164 w 254"/>
                <a:gd name="T35" fmla="*/ 5 h 254"/>
                <a:gd name="T36" fmla="*/ 134 w 254"/>
                <a:gd name="T37" fmla="*/ 0 h 254"/>
                <a:gd name="T38" fmla="*/ 119 w 254"/>
                <a:gd name="T39" fmla="*/ 30 h 254"/>
                <a:gd name="T40" fmla="*/ 94 w 254"/>
                <a:gd name="T41" fmla="*/ 35 h 254"/>
                <a:gd name="T42" fmla="*/ 67 w 254"/>
                <a:gd name="T43" fmla="*/ 15 h 254"/>
                <a:gd name="T44" fmla="*/ 42 w 254"/>
                <a:gd name="T45" fmla="*/ 32 h 254"/>
                <a:gd name="T46" fmla="*/ 52 w 254"/>
                <a:gd name="T47" fmla="*/ 65 h 254"/>
                <a:gd name="T48" fmla="*/ 39 w 254"/>
                <a:gd name="T49" fmla="*/ 86 h 254"/>
                <a:gd name="T50" fmla="*/ 6 w 254"/>
                <a:gd name="T51" fmla="*/ 90 h 254"/>
                <a:gd name="T52" fmla="*/ 0 w 254"/>
                <a:gd name="T53" fmla="*/ 120 h 254"/>
                <a:gd name="T54" fmla="*/ 30 w 254"/>
                <a:gd name="T55" fmla="*/ 136 h 254"/>
                <a:gd name="T56" fmla="*/ 35 w 254"/>
                <a:gd name="T57" fmla="*/ 159 h 254"/>
                <a:gd name="T58" fmla="*/ 15 w 254"/>
                <a:gd name="T59" fmla="*/ 186 h 254"/>
                <a:gd name="T60" fmla="*/ 32 w 254"/>
                <a:gd name="T61" fmla="*/ 211 h 254"/>
                <a:gd name="T62" fmla="*/ 64 w 254"/>
                <a:gd name="T63" fmla="*/ 201 h 254"/>
                <a:gd name="T64" fmla="*/ 85 w 254"/>
                <a:gd name="T65" fmla="*/ 214 h 254"/>
                <a:gd name="T66" fmla="*/ 93 w 254"/>
                <a:gd name="T67" fmla="*/ 160 h 254"/>
                <a:gd name="T68" fmla="*/ 79 w 254"/>
                <a:gd name="T69" fmla="*/ 126 h 254"/>
                <a:gd name="T70" fmla="*/ 81 w 254"/>
                <a:gd name="T71" fmla="*/ 114 h 254"/>
                <a:gd name="T72" fmla="*/ 128 w 254"/>
                <a:gd name="T73" fmla="*/ 79 h 254"/>
                <a:gd name="T74" fmla="*/ 175 w 254"/>
                <a:gd name="T75" fmla="*/ 128 h 254"/>
                <a:gd name="T76" fmla="*/ 173 w 254"/>
                <a:gd name="T77" fmla="*/ 139 h 254"/>
                <a:gd name="T78" fmla="*/ 173 w 254"/>
                <a:gd name="T79" fmla="*/ 139 h 254"/>
                <a:gd name="T80" fmla="*/ 126 w 254"/>
                <a:gd name="T81" fmla="*/ 174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4"/>
                  </a:moveTo>
                  <a:cubicBezTo>
                    <a:pt x="90" y="248"/>
                    <a:pt x="90" y="248"/>
                    <a:pt x="90" y="248"/>
                  </a:cubicBezTo>
                  <a:cubicBezTo>
                    <a:pt x="120" y="254"/>
                    <a:pt x="120" y="254"/>
                    <a:pt x="120" y="254"/>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4"/>
                    <a:pt x="254" y="134"/>
                    <a:pt x="254" y="134"/>
                  </a:cubicBezTo>
                  <a:cubicBezTo>
                    <a:pt x="224" y="118"/>
                    <a:pt x="224" y="118"/>
                    <a:pt x="224" y="118"/>
                  </a:cubicBezTo>
                  <a:cubicBezTo>
                    <a:pt x="223" y="109"/>
                    <a:pt x="221" y="102"/>
                    <a:pt x="218" y="94"/>
                  </a:cubicBezTo>
                  <a:cubicBezTo>
                    <a:pt x="239" y="67"/>
                    <a:pt x="239" y="67"/>
                    <a:pt x="239" y="67"/>
                  </a:cubicBezTo>
                  <a:cubicBezTo>
                    <a:pt x="222" y="42"/>
                    <a:pt x="222" y="42"/>
                    <a:pt x="222" y="42"/>
                  </a:cubicBezTo>
                  <a:cubicBezTo>
                    <a:pt x="189" y="52"/>
                    <a:pt x="189" y="52"/>
                    <a:pt x="189" y="52"/>
                  </a:cubicBezTo>
                  <a:cubicBezTo>
                    <a:pt x="183" y="47"/>
                    <a:pt x="176" y="43"/>
                    <a:pt x="169" y="39"/>
                  </a:cubicBezTo>
                  <a:cubicBezTo>
                    <a:pt x="164" y="5"/>
                    <a:pt x="164" y="5"/>
                    <a:pt x="164" y="5"/>
                  </a:cubicBezTo>
                  <a:cubicBezTo>
                    <a:pt x="134" y="0"/>
                    <a:pt x="134" y="0"/>
                    <a:pt x="134" y="0"/>
                  </a:cubicBezTo>
                  <a:cubicBezTo>
                    <a:pt x="119" y="30"/>
                    <a:pt x="119" y="30"/>
                    <a:pt x="119" y="30"/>
                  </a:cubicBezTo>
                  <a:cubicBezTo>
                    <a:pt x="110" y="31"/>
                    <a:pt x="102" y="33"/>
                    <a:pt x="94" y="35"/>
                  </a:cubicBezTo>
                  <a:cubicBezTo>
                    <a:pt x="67" y="15"/>
                    <a:pt x="67" y="15"/>
                    <a:pt x="67" y="15"/>
                  </a:cubicBezTo>
                  <a:cubicBezTo>
                    <a:pt x="42" y="32"/>
                    <a:pt x="42" y="32"/>
                    <a:pt x="42" y="32"/>
                  </a:cubicBezTo>
                  <a:cubicBezTo>
                    <a:pt x="52" y="65"/>
                    <a:pt x="52" y="65"/>
                    <a:pt x="52" y="65"/>
                  </a:cubicBezTo>
                  <a:cubicBezTo>
                    <a:pt x="47" y="71"/>
                    <a:pt x="43" y="78"/>
                    <a:pt x="39" y="86"/>
                  </a:cubicBezTo>
                  <a:cubicBezTo>
                    <a:pt x="6" y="90"/>
                    <a:pt x="6" y="90"/>
                    <a:pt x="6" y="90"/>
                  </a:cubicBezTo>
                  <a:cubicBezTo>
                    <a:pt x="0" y="120"/>
                    <a:pt x="0" y="120"/>
                    <a:pt x="0" y="120"/>
                  </a:cubicBezTo>
                  <a:cubicBezTo>
                    <a:pt x="30" y="136"/>
                    <a:pt x="30" y="136"/>
                    <a:pt x="30" y="136"/>
                  </a:cubicBezTo>
                  <a:cubicBezTo>
                    <a:pt x="31" y="144"/>
                    <a:pt x="33" y="152"/>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6"/>
                  </a:cubicBezTo>
                  <a:cubicBezTo>
                    <a:pt x="79" y="122"/>
                    <a:pt x="80" y="118"/>
                    <a:pt x="81" y="114"/>
                  </a:cubicBezTo>
                  <a:cubicBezTo>
                    <a:pt x="87" y="93"/>
                    <a:pt x="106" y="78"/>
                    <a:pt x="128" y="79"/>
                  </a:cubicBezTo>
                  <a:cubicBezTo>
                    <a:pt x="154" y="79"/>
                    <a:pt x="175" y="101"/>
                    <a:pt x="175" y="128"/>
                  </a:cubicBezTo>
                  <a:cubicBezTo>
                    <a:pt x="175" y="132"/>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8" name="Freeform 15">
              <a:extLst>
                <a:ext uri="{FF2B5EF4-FFF2-40B4-BE49-F238E27FC236}">
                  <a16:creationId xmlns:a16="http://schemas.microsoft.com/office/drawing/2014/main" id="{D6BB04BC-015B-4C70-B0F6-D00129C643C9}"/>
                </a:ext>
              </a:extLst>
            </p:cNvPr>
            <p:cNvSpPr>
              <a:spLocks/>
            </p:cNvSpPr>
            <p:nvPr/>
          </p:nvSpPr>
          <p:spPr bwMode="auto">
            <a:xfrm>
              <a:off x="5159375" y="2338388"/>
              <a:ext cx="146050" cy="146050"/>
            </a:xfrm>
            <a:custGeom>
              <a:avLst/>
              <a:gdLst>
                <a:gd name="T0" fmla="*/ 0 w 65"/>
                <a:gd name="T1" fmla="*/ 32 h 65"/>
                <a:gd name="T2" fmla="*/ 2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7"/>
                    <a:pt x="2" y="24"/>
                  </a:cubicBezTo>
                  <a:cubicBezTo>
                    <a:pt x="5" y="10"/>
                    <a:pt x="19" y="0"/>
                    <a:pt x="34" y="0"/>
                  </a:cubicBezTo>
                  <a:cubicBezTo>
                    <a:pt x="52" y="1"/>
                    <a:pt x="65" y="15"/>
                    <a:pt x="65" y="33"/>
                  </a:cubicBezTo>
                  <a:cubicBezTo>
                    <a:pt x="65" y="36"/>
                    <a:pt x="64" y="38"/>
                    <a:pt x="63" y="41"/>
                  </a:cubicBezTo>
                  <a:cubicBezTo>
                    <a:pt x="63" y="41"/>
                    <a:pt x="63" y="41"/>
                    <a:pt x="63" y="41"/>
                  </a:cubicBezTo>
                  <a:cubicBezTo>
                    <a:pt x="59" y="55"/>
                    <a:pt x="47"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9" name="Group 28">
            <a:extLst>
              <a:ext uri="{FF2B5EF4-FFF2-40B4-BE49-F238E27FC236}">
                <a16:creationId xmlns:a16="http://schemas.microsoft.com/office/drawing/2014/main" id="{41E6175A-C557-46F1-8655-FED69A9F1AC8}"/>
              </a:ext>
              <a:ext uri="{C183D7F6-B498-43B3-948B-1728B52AA6E4}">
                <adec:decorative xmlns:adec="http://schemas.microsoft.com/office/drawing/2017/decorative" val="1"/>
              </a:ext>
            </a:extLst>
          </p:cNvPr>
          <p:cNvGrpSpPr/>
          <p:nvPr/>
        </p:nvGrpSpPr>
        <p:grpSpPr>
          <a:xfrm>
            <a:off x="6962177" y="4728989"/>
            <a:ext cx="541927" cy="543437"/>
            <a:chOff x="2586038" y="5262563"/>
            <a:chExt cx="569913" cy="571500"/>
          </a:xfrm>
          <a:solidFill>
            <a:srgbClr val="DADFE1"/>
          </a:solidFill>
          <a:effectLst/>
        </p:grpSpPr>
        <p:sp>
          <p:nvSpPr>
            <p:cNvPr id="30" name="Freeform 16">
              <a:extLst>
                <a:ext uri="{FF2B5EF4-FFF2-40B4-BE49-F238E27FC236}">
                  <a16:creationId xmlns:a16="http://schemas.microsoft.com/office/drawing/2014/main" id="{A7668C8D-C82F-4873-BFA6-9E28C8E2CB5D}"/>
                </a:ext>
              </a:extLst>
            </p:cNvPr>
            <p:cNvSpPr>
              <a:spLocks noEditPoints="1"/>
            </p:cNvSpPr>
            <p:nvPr/>
          </p:nvSpPr>
          <p:spPr bwMode="auto">
            <a:xfrm>
              <a:off x="2586038" y="5262563"/>
              <a:ext cx="569913" cy="571500"/>
            </a:xfrm>
            <a:custGeom>
              <a:avLst/>
              <a:gdLst>
                <a:gd name="T0" fmla="*/ 20 w 255"/>
                <a:gd name="T1" fmla="*/ 59 h 255"/>
                <a:gd name="T2" fmla="*/ 39 w 255"/>
                <a:gd name="T3" fmla="*/ 87 h 255"/>
                <a:gd name="T4" fmla="*/ 31 w 255"/>
                <a:gd name="T5" fmla="*/ 111 h 255"/>
                <a:gd name="T6" fmla="*/ 0 w 255"/>
                <a:gd name="T7" fmla="*/ 124 h 255"/>
                <a:gd name="T8" fmla="*/ 3 w 255"/>
                <a:gd name="T9" fmla="*/ 155 h 255"/>
                <a:gd name="T10" fmla="*/ 36 w 255"/>
                <a:gd name="T11" fmla="*/ 162 h 255"/>
                <a:gd name="T12" fmla="*/ 48 w 255"/>
                <a:gd name="T13" fmla="*/ 183 h 255"/>
                <a:gd name="T14" fmla="*/ 35 w 255"/>
                <a:gd name="T15" fmla="*/ 215 h 255"/>
                <a:gd name="T16" fmla="*/ 58 w 255"/>
                <a:gd name="T17" fmla="*/ 234 h 255"/>
                <a:gd name="T18" fmla="*/ 86 w 255"/>
                <a:gd name="T19" fmla="*/ 216 h 255"/>
                <a:gd name="T20" fmla="*/ 110 w 255"/>
                <a:gd name="T21" fmla="*/ 223 h 255"/>
                <a:gd name="T22" fmla="*/ 123 w 255"/>
                <a:gd name="T23" fmla="*/ 255 h 255"/>
                <a:gd name="T24" fmla="*/ 154 w 255"/>
                <a:gd name="T25" fmla="*/ 252 h 255"/>
                <a:gd name="T26" fmla="*/ 161 w 255"/>
                <a:gd name="T27" fmla="*/ 219 h 255"/>
                <a:gd name="T28" fmla="*/ 183 w 255"/>
                <a:gd name="T29" fmla="*/ 207 h 255"/>
                <a:gd name="T30" fmla="*/ 215 w 255"/>
                <a:gd name="T31" fmla="*/ 220 h 255"/>
                <a:gd name="T32" fmla="*/ 234 w 255"/>
                <a:gd name="T33" fmla="*/ 196 h 255"/>
                <a:gd name="T34" fmla="*/ 216 w 255"/>
                <a:gd name="T35" fmla="*/ 167 h 255"/>
                <a:gd name="T36" fmla="*/ 223 w 255"/>
                <a:gd name="T37" fmla="*/ 144 h 255"/>
                <a:gd name="T38" fmla="*/ 255 w 255"/>
                <a:gd name="T39" fmla="*/ 131 h 255"/>
                <a:gd name="T40" fmla="*/ 252 w 255"/>
                <a:gd name="T41" fmla="*/ 101 h 255"/>
                <a:gd name="T42" fmla="*/ 218 w 255"/>
                <a:gd name="T43" fmla="*/ 93 h 255"/>
                <a:gd name="T44" fmla="*/ 207 w 255"/>
                <a:gd name="T45" fmla="*/ 72 h 255"/>
                <a:gd name="T46" fmla="*/ 220 w 255"/>
                <a:gd name="T47" fmla="*/ 40 h 255"/>
                <a:gd name="T48" fmla="*/ 197 w 255"/>
                <a:gd name="T49" fmla="*/ 21 h 255"/>
                <a:gd name="T50" fmla="*/ 168 w 255"/>
                <a:gd name="T51" fmla="*/ 39 h 255"/>
                <a:gd name="T52" fmla="*/ 144 w 255"/>
                <a:gd name="T53" fmla="*/ 32 h 255"/>
                <a:gd name="T54" fmla="*/ 131 w 255"/>
                <a:gd name="T55" fmla="*/ 0 h 255"/>
                <a:gd name="T56" fmla="*/ 101 w 255"/>
                <a:gd name="T57" fmla="*/ 3 h 255"/>
                <a:gd name="T58" fmla="*/ 94 w 255"/>
                <a:gd name="T59" fmla="*/ 37 h 255"/>
                <a:gd name="T60" fmla="*/ 71 w 255"/>
                <a:gd name="T61" fmla="*/ 48 h 255"/>
                <a:gd name="T62" fmla="*/ 40 w 255"/>
                <a:gd name="T63" fmla="*/ 35 h 255"/>
                <a:gd name="T64" fmla="*/ 20 w 255"/>
                <a:gd name="T65" fmla="*/ 59 h 255"/>
                <a:gd name="T66" fmla="*/ 174 w 255"/>
                <a:gd name="T67" fmla="*/ 116 h 255"/>
                <a:gd name="T68" fmla="*/ 175 w 255"/>
                <a:gd name="T69" fmla="*/ 128 h 255"/>
                <a:gd name="T70" fmla="*/ 139 w 255"/>
                <a:gd name="T71" fmla="*/ 174 h 255"/>
                <a:gd name="T72" fmla="*/ 103 w 255"/>
                <a:gd name="T73" fmla="*/ 169 h 255"/>
                <a:gd name="T74" fmla="*/ 81 w 255"/>
                <a:gd name="T75" fmla="*/ 139 h 255"/>
                <a:gd name="T76" fmla="*/ 79 w 255"/>
                <a:gd name="T77" fmla="*/ 128 h 255"/>
                <a:gd name="T78" fmla="*/ 116 w 255"/>
                <a:gd name="T79" fmla="*/ 81 h 255"/>
                <a:gd name="T80" fmla="*/ 174 w 255"/>
                <a:gd name="T81" fmla="*/ 116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255">
                  <a:moveTo>
                    <a:pt x="20" y="59"/>
                  </a:moveTo>
                  <a:cubicBezTo>
                    <a:pt x="39" y="87"/>
                    <a:pt x="39" y="87"/>
                    <a:pt x="39" y="87"/>
                  </a:cubicBezTo>
                  <a:cubicBezTo>
                    <a:pt x="35" y="95"/>
                    <a:pt x="33" y="103"/>
                    <a:pt x="31" y="111"/>
                  </a:cubicBezTo>
                  <a:cubicBezTo>
                    <a:pt x="0" y="124"/>
                    <a:pt x="0" y="124"/>
                    <a:pt x="0" y="124"/>
                  </a:cubicBezTo>
                  <a:cubicBezTo>
                    <a:pt x="3" y="155"/>
                    <a:pt x="3" y="155"/>
                    <a:pt x="3" y="155"/>
                  </a:cubicBezTo>
                  <a:cubicBezTo>
                    <a:pt x="36" y="162"/>
                    <a:pt x="36" y="162"/>
                    <a:pt x="36" y="162"/>
                  </a:cubicBezTo>
                  <a:cubicBezTo>
                    <a:pt x="39" y="169"/>
                    <a:pt x="43" y="177"/>
                    <a:pt x="48" y="183"/>
                  </a:cubicBezTo>
                  <a:cubicBezTo>
                    <a:pt x="35" y="215"/>
                    <a:pt x="35" y="215"/>
                    <a:pt x="35" y="215"/>
                  </a:cubicBezTo>
                  <a:cubicBezTo>
                    <a:pt x="58" y="234"/>
                    <a:pt x="58" y="234"/>
                    <a:pt x="58" y="234"/>
                  </a:cubicBezTo>
                  <a:cubicBezTo>
                    <a:pt x="86" y="216"/>
                    <a:pt x="86" y="216"/>
                    <a:pt x="86" y="216"/>
                  </a:cubicBezTo>
                  <a:cubicBezTo>
                    <a:pt x="94" y="219"/>
                    <a:pt x="102" y="222"/>
                    <a:pt x="110" y="223"/>
                  </a:cubicBezTo>
                  <a:cubicBezTo>
                    <a:pt x="123" y="255"/>
                    <a:pt x="123" y="255"/>
                    <a:pt x="123" y="255"/>
                  </a:cubicBezTo>
                  <a:cubicBezTo>
                    <a:pt x="154" y="252"/>
                    <a:pt x="154" y="252"/>
                    <a:pt x="154" y="252"/>
                  </a:cubicBezTo>
                  <a:cubicBezTo>
                    <a:pt x="161" y="219"/>
                    <a:pt x="161" y="219"/>
                    <a:pt x="161" y="219"/>
                  </a:cubicBezTo>
                  <a:cubicBezTo>
                    <a:pt x="169" y="216"/>
                    <a:pt x="177" y="212"/>
                    <a:pt x="183" y="207"/>
                  </a:cubicBezTo>
                  <a:cubicBezTo>
                    <a:pt x="215" y="220"/>
                    <a:pt x="215" y="220"/>
                    <a:pt x="215" y="220"/>
                  </a:cubicBezTo>
                  <a:cubicBezTo>
                    <a:pt x="234" y="196"/>
                    <a:pt x="234" y="196"/>
                    <a:pt x="234" y="196"/>
                  </a:cubicBezTo>
                  <a:cubicBezTo>
                    <a:pt x="216" y="167"/>
                    <a:pt x="216" y="167"/>
                    <a:pt x="216" y="167"/>
                  </a:cubicBezTo>
                  <a:cubicBezTo>
                    <a:pt x="219" y="160"/>
                    <a:pt x="221" y="152"/>
                    <a:pt x="223" y="144"/>
                  </a:cubicBezTo>
                  <a:cubicBezTo>
                    <a:pt x="255" y="131"/>
                    <a:pt x="255" y="131"/>
                    <a:pt x="255" y="131"/>
                  </a:cubicBezTo>
                  <a:cubicBezTo>
                    <a:pt x="252" y="101"/>
                    <a:pt x="252" y="101"/>
                    <a:pt x="252" y="101"/>
                  </a:cubicBezTo>
                  <a:cubicBezTo>
                    <a:pt x="218" y="93"/>
                    <a:pt x="218" y="93"/>
                    <a:pt x="218" y="93"/>
                  </a:cubicBezTo>
                  <a:cubicBezTo>
                    <a:pt x="215" y="86"/>
                    <a:pt x="211" y="78"/>
                    <a:pt x="207" y="72"/>
                  </a:cubicBezTo>
                  <a:cubicBezTo>
                    <a:pt x="220" y="40"/>
                    <a:pt x="220" y="40"/>
                    <a:pt x="220" y="40"/>
                  </a:cubicBezTo>
                  <a:cubicBezTo>
                    <a:pt x="197" y="21"/>
                    <a:pt x="197" y="21"/>
                    <a:pt x="197" y="21"/>
                  </a:cubicBezTo>
                  <a:cubicBezTo>
                    <a:pt x="168" y="39"/>
                    <a:pt x="168" y="39"/>
                    <a:pt x="168" y="39"/>
                  </a:cubicBezTo>
                  <a:cubicBezTo>
                    <a:pt x="160" y="36"/>
                    <a:pt x="152" y="33"/>
                    <a:pt x="144" y="32"/>
                  </a:cubicBezTo>
                  <a:cubicBezTo>
                    <a:pt x="131" y="0"/>
                    <a:pt x="131" y="0"/>
                    <a:pt x="131" y="0"/>
                  </a:cubicBezTo>
                  <a:cubicBezTo>
                    <a:pt x="101" y="3"/>
                    <a:pt x="101" y="3"/>
                    <a:pt x="101" y="3"/>
                  </a:cubicBezTo>
                  <a:cubicBezTo>
                    <a:pt x="94" y="37"/>
                    <a:pt x="94" y="37"/>
                    <a:pt x="94" y="37"/>
                  </a:cubicBezTo>
                  <a:cubicBezTo>
                    <a:pt x="85" y="40"/>
                    <a:pt x="78" y="43"/>
                    <a:pt x="71" y="48"/>
                  </a:cubicBezTo>
                  <a:cubicBezTo>
                    <a:pt x="40" y="35"/>
                    <a:pt x="40" y="35"/>
                    <a:pt x="40" y="35"/>
                  </a:cubicBezTo>
                  <a:lnTo>
                    <a:pt x="20" y="59"/>
                  </a:lnTo>
                  <a:close/>
                  <a:moveTo>
                    <a:pt x="174" y="116"/>
                  </a:moveTo>
                  <a:cubicBezTo>
                    <a:pt x="174" y="120"/>
                    <a:pt x="175" y="124"/>
                    <a:pt x="175" y="128"/>
                  </a:cubicBezTo>
                  <a:cubicBezTo>
                    <a:pt x="175" y="150"/>
                    <a:pt x="160" y="169"/>
                    <a:pt x="139" y="174"/>
                  </a:cubicBezTo>
                  <a:cubicBezTo>
                    <a:pt x="126" y="177"/>
                    <a:pt x="114" y="175"/>
                    <a:pt x="103" y="169"/>
                  </a:cubicBezTo>
                  <a:cubicBezTo>
                    <a:pt x="92" y="162"/>
                    <a:pt x="84" y="152"/>
                    <a:pt x="81" y="139"/>
                  </a:cubicBezTo>
                  <a:cubicBezTo>
                    <a:pt x="80" y="135"/>
                    <a:pt x="79" y="131"/>
                    <a:pt x="79" y="128"/>
                  </a:cubicBezTo>
                  <a:cubicBezTo>
                    <a:pt x="79" y="106"/>
                    <a:pt x="94" y="87"/>
                    <a:pt x="116" y="81"/>
                  </a:cubicBezTo>
                  <a:cubicBezTo>
                    <a:pt x="141" y="75"/>
                    <a:pt x="167" y="90"/>
                    <a:pt x="174"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 name="Freeform 17">
              <a:extLst>
                <a:ext uri="{FF2B5EF4-FFF2-40B4-BE49-F238E27FC236}">
                  <a16:creationId xmlns:a16="http://schemas.microsoft.com/office/drawing/2014/main" id="{F6411226-5A1E-42B8-9A6C-CB05D6A6B064}"/>
                </a:ext>
              </a:extLst>
            </p:cNvPr>
            <p:cNvSpPr>
              <a:spLocks/>
            </p:cNvSpPr>
            <p:nvPr/>
          </p:nvSpPr>
          <p:spPr bwMode="auto">
            <a:xfrm>
              <a:off x="2798763" y="5468938"/>
              <a:ext cx="144463" cy="153987"/>
            </a:xfrm>
            <a:custGeom>
              <a:avLst/>
              <a:gdLst>
                <a:gd name="T0" fmla="*/ 64 w 65"/>
                <a:gd name="T1" fmla="*/ 28 h 69"/>
                <a:gd name="T2" fmla="*/ 65 w 65"/>
                <a:gd name="T3" fmla="*/ 36 h 69"/>
                <a:gd name="T4" fmla="*/ 40 w 65"/>
                <a:gd name="T5" fmla="*/ 67 h 69"/>
                <a:gd name="T6" fmla="*/ 15 w 65"/>
                <a:gd name="T7" fmla="*/ 64 h 69"/>
                <a:gd name="T8" fmla="*/ 1 w 65"/>
                <a:gd name="T9" fmla="*/ 44 h 69"/>
                <a:gd name="T10" fmla="*/ 0 w 65"/>
                <a:gd name="T11" fmla="*/ 36 h 69"/>
                <a:gd name="T12" fmla="*/ 24 w 65"/>
                <a:gd name="T13" fmla="*/ 4 h 69"/>
                <a:gd name="T14" fmla="*/ 64 w 65"/>
                <a:gd name="T15" fmla="*/ 28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9">
                  <a:moveTo>
                    <a:pt x="64" y="28"/>
                  </a:moveTo>
                  <a:cubicBezTo>
                    <a:pt x="64" y="30"/>
                    <a:pt x="65" y="33"/>
                    <a:pt x="65" y="36"/>
                  </a:cubicBezTo>
                  <a:cubicBezTo>
                    <a:pt x="65" y="51"/>
                    <a:pt x="55" y="64"/>
                    <a:pt x="40" y="67"/>
                  </a:cubicBezTo>
                  <a:cubicBezTo>
                    <a:pt x="32" y="69"/>
                    <a:pt x="23" y="68"/>
                    <a:pt x="15" y="64"/>
                  </a:cubicBezTo>
                  <a:cubicBezTo>
                    <a:pt x="8" y="59"/>
                    <a:pt x="3" y="52"/>
                    <a:pt x="1" y="44"/>
                  </a:cubicBezTo>
                  <a:cubicBezTo>
                    <a:pt x="0" y="41"/>
                    <a:pt x="0" y="38"/>
                    <a:pt x="0" y="36"/>
                  </a:cubicBezTo>
                  <a:cubicBezTo>
                    <a:pt x="0" y="21"/>
                    <a:pt x="10" y="8"/>
                    <a:pt x="24" y="4"/>
                  </a:cubicBezTo>
                  <a:cubicBezTo>
                    <a:pt x="42" y="0"/>
                    <a:pt x="59" y="10"/>
                    <a:pt x="64"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32" name="Group 31">
            <a:extLst>
              <a:ext uri="{FF2B5EF4-FFF2-40B4-BE49-F238E27FC236}">
                <a16:creationId xmlns:a16="http://schemas.microsoft.com/office/drawing/2014/main" id="{8D166896-964A-4E78-828F-CCF338ECE4C6}"/>
              </a:ext>
              <a:ext uri="{C183D7F6-B498-43B3-948B-1728B52AA6E4}">
                <adec:decorative xmlns:adec="http://schemas.microsoft.com/office/drawing/2017/decorative" val="1"/>
              </a:ext>
            </a:extLst>
          </p:cNvPr>
          <p:cNvGrpSpPr/>
          <p:nvPr/>
        </p:nvGrpSpPr>
        <p:grpSpPr>
          <a:xfrm>
            <a:off x="9896734" y="3223974"/>
            <a:ext cx="831759" cy="833269"/>
            <a:chOff x="5672138" y="3679825"/>
            <a:chExt cx="874713" cy="876300"/>
          </a:xfrm>
          <a:solidFill>
            <a:srgbClr val="DADFE1"/>
          </a:solidFill>
          <a:effectLst/>
        </p:grpSpPr>
        <p:sp>
          <p:nvSpPr>
            <p:cNvPr id="33" name="Freeform 28">
              <a:extLst>
                <a:ext uri="{FF2B5EF4-FFF2-40B4-BE49-F238E27FC236}">
                  <a16:creationId xmlns:a16="http://schemas.microsoft.com/office/drawing/2014/main" id="{970C9078-774C-4378-AC3D-DA469951B2D3}"/>
                </a:ext>
              </a:extLst>
            </p:cNvPr>
            <p:cNvSpPr>
              <a:spLocks noEditPoints="1"/>
            </p:cNvSpPr>
            <p:nvPr/>
          </p:nvSpPr>
          <p:spPr bwMode="auto">
            <a:xfrm>
              <a:off x="5672138" y="3679825"/>
              <a:ext cx="874713" cy="876300"/>
            </a:xfrm>
            <a:custGeom>
              <a:avLst/>
              <a:gdLst>
                <a:gd name="T0" fmla="*/ 382 w 391"/>
                <a:gd name="T1" fmla="*/ 265 h 391"/>
                <a:gd name="T2" fmla="*/ 391 w 391"/>
                <a:gd name="T3" fmla="*/ 229 h 391"/>
                <a:gd name="T4" fmla="*/ 349 w 391"/>
                <a:gd name="T5" fmla="*/ 204 h 391"/>
                <a:gd name="T6" fmla="*/ 342 w 391"/>
                <a:gd name="T7" fmla="*/ 148 h 391"/>
                <a:gd name="T8" fmla="*/ 376 w 391"/>
                <a:gd name="T9" fmla="*/ 113 h 391"/>
                <a:gd name="T10" fmla="*/ 357 w 391"/>
                <a:gd name="T11" fmla="*/ 81 h 391"/>
                <a:gd name="T12" fmla="*/ 310 w 391"/>
                <a:gd name="T13" fmla="*/ 93 h 391"/>
                <a:gd name="T14" fmla="*/ 266 w 391"/>
                <a:gd name="T15" fmla="*/ 59 h 391"/>
                <a:gd name="T16" fmla="*/ 265 w 391"/>
                <a:gd name="T17" fmla="*/ 10 h 391"/>
                <a:gd name="T18" fmla="*/ 229 w 391"/>
                <a:gd name="T19" fmla="*/ 0 h 391"/>
                <a:gd name="T20" fmla="*/ 204 w 391"/>
                <a:gd name="T21" fmla="*/ 42 h 391"/>
                <a:gd name="T22" fmla="*/ 148 w 391"/>
                <a:gd name="T23" fmla="*/ 50 h 391"/>
                <a:gd name="T24" fmla="*/ 113 w 391"/>
                <a:gd name="T25" fmla="*/ 15 h 391"/>
                <a:gd name="T26" fmla="*/ 81 w 391"/>
                <a:gd name="T27" fmla="*/ 34 h 391"/>
                <a:gd name="T28" fmla="*/ 93 w 391"/>
                <a:gd name="T29" fmla="*/ 82 h 391"/>
                <a:gd name="T30" fmla="*/ 59 w 391"/>
                <a:gd name="T31" fmla="*/ 126 h 391"/>
                <a:gd name="T32" fmla="*/ 10 w 391"/>
                <a:gd name="T33" fmla="*/ 127 h 391"/>
                <a:gd name="T34" fmla="*/ 0 w 391"/>
                <a:gd name="T35" fmla="*/ 163 h 391"/>
                <a:gd name="T36" fmla="*/ 43 w 391"/>
                <a:gd name="T37" fmla="*/ 188 h 391"/>
                <a:gd name="T38" fmla="*/ 50 w 391"/>
                <a:gd name="T39" fmla="*/ 243 h 391"/>
                <a:gd name="T40" fmla="*/ 16 w 391"/>
                <a:gd name="T41" fmla="*/ 278 h 391"/>
                <a:gd name="T42" fmla="*/ 34 w 391"/>
                <a:gd name="T43" fmla="*/ 311 h 391"/>
                <a:gd name="T44" fmla="*/ 82 w 391"/>
                <a:gd name="T45" fmla="*/ 298 h 391"/>
                <a:gd name="T46" fmla="*/ 126 w 391"/>
                <a:gd name="T47" fmla="*/ 333 h 391"/>
                <a:gd name="T48" fmla="*/ 127 w 391"/>
                <a:gd name="T49" fmla="*/ 381 h 391"/>
                <a:gd name="T50" fmla="*/ 163 w 391"/>
                <a:gd name="T51" fmla="*/ 391 h 391"/>
                <a:gd name="T52" fmla="*/ 188 w 391"/>
                <a:gd name="T53" fmla="*/ 349 h 391"/>
                <a:gd name="T54" fmla="*/ 243 w 391"/>
                <a:gd name="T55" fmla="*/ 342 h 391"/>
                <a:gd name="T56" fmla="*/ 278 w 391"/>
                <a:gd name="T57" fmla="*/ 376 h 391"/>
                <a:gd name="T58" fmla="*/ 311 w 391"/>
                <a:gd name="T59" fmla="*/ 357 h 391"/>
                <a:gd name="T60" fmla="*/ 299 w 391"/>
                <a:gd name="T61" fmla="*/ 310 h 391"/>
                <a:gd name="T62" fmla="*/ 333 w 391"/>
                <a:gd name="T63" fmla="*/ 265 h 391"/>
                <a:gd name="T64" fmla="*/ 382 w 391"/>
                <a:gd name="T65" fmla="*/ 265 h 391"/>
                <a:gd name="T66" fmla="*/ 187 w 391"/>
                <a:gd name="T67" fmla="*/ 303 h 391"/>
                <a:gd name="T68" fmla="*/ 89 w 391"/>
                <a:gd name="T69" fmla="*/ 187 h 391"/>
                <a:gd name="T70" fmla="*/ 205 w 391"/>
                <a:gd name="T71" fmla="*/ 88 h 391"/>
                <a:gd name="T72" fmla="*/ 303 w 391"/>
                <a:gd name="T73" fmla="*/ 204 h 391"/>
                <a:gd name="T74" fmla="*/ 187 w 391"/>
                <a:gd name="T75" fmla="*/ 303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2" y="265"/>
                  </a:moveTo>
                  <a:cubicBezTo>
                    <a:pt x="391" y="229"/>
                    <a:pt x="391" y="229"/>
                    <a:pt x="391" y="229"/>
                  </a:cubicBezTo>
                  <a:cubicBezTo>
                    <a:pt x="349" y="204"/>
                    <a:pt x="349" y="204"/>
                    <a:pt x="349" y="204"/>
                  </a:cubicBezTo>
                  <a:cubicBezTo>
                    <a:pt x="350" y="184"/>
                    <a:pt x="348" y="166"/>
                    <a:pt x="342" y="148"/>
                  </a:cubicBezTo>
                  <a:cubicBezTo>
                    <a:pt x="376" y="113"/>
                    <a:pt x="376" y="113"/>
                    <a:pt x="376" y="113"/>
                  </a:cubicBezTo>
                  <a:cubicBezTo>
                    <a:pt x="357" y="81"/>
                    <a:pt x="357" y="81"/>
                    <a:pt x="357" y="81"/>
                  </a:cubicBezTo>
                  <a:cubicBezTo>
                    <a:pt x="310" y="93"/>
                    <a:pt x="310" y="93"/>
                    <a:pt x="310" y="93"/>
                  </a:cubicBezTo>
                  <a:cubicBezTo>
                    <a:pt x="297" y="79"/>
                    <a:pt x="282" y="67"/>
                    <a:pt x="266" y="59"/>
                  </a:cubicBezTo>
                  <a:cubicBezTo>
                    <a:pt x="265" y="10"/>
                    <a:pt x="265" y="10"/>
                    <a:pt x="265" y="10"/>
                  </a:cubicBezTo>
                  <a:cubicBezTo>
                    <a:pt x="229" y="0"/>
                    <a:pt x="229" y="0"/>
                    <a:pt x="229" y="0"/>
                  </a:cubicBezTo>
                  <a:cubicBezTo>
                    <a:pt x="204" y="42"/>
                    <a:pt x="204" y="42"/>
                    <a:pt x="204" y="42"/>
                  </a:cubicBezTo>
                  <a:cubicBezTo>
                    <a:pt x="185" y="41"/>
                    <a:pt x="166" y="44"/>
                    <a:pt x="148" y="50"/>
                  </a:cubicBezTo>
                  <a:cubicBezTo>
                    <a:pt x="113" y="15"/>
                    <a:pt x="113" y="15"/>
                    <a:pt x="113" y="15"/>
                  </a:cubicBezTo>
                  <a:cubicBezTo>
                    <a:pt x="81" y="34"/>
                    <a:pt x="81" y="34"/>
                    <a:pt x="81" y="34"/>
                  </a:cubicBezTo>
                  <a:cubicBezTo>
                    <a:pt x="93" y="82"/>
                    <a:pt x="93" y="82"/>
                    <a:pt x="93" y="82"/>
                  </a:cubicBezTo>
                  <a:cubicBezTo>
                    <a:pt x="79" y="94"/>
                    <a:pt x="68" y="109"/>
                    <a:pt x="59" y="126"/>
                  </a:cubicBezTo>
                  <a:cubicBezTo>
                    <a:pt x="10" y="127"/>
                    <a:pt x="10" y="127"/>
                    <a:pt x="10" y="127"/>
                  </a:cubicBezTo>
                  <a:cubicBezTo>
                    <a:pt x="0" y="163"/>
                    <a:pt x="0" y="163"/>
                    <a:pt x="0" y="163"/>
                  </a:cubicBezTo>
                  <a:cubicBezTo>
                    <a:pt x="43" y="188"/>
                    <a:pt x="43" y="188"/>
                    <a:pt x="43" y="188"/>
                  </a:cubicBezTo>
                  <a:cubicBezTo>
                    <a:pt x="42" y="207"/>
                    <a:pt x="44" y="226"/>
                    <a:pt x="50" y="243"/>
                  </a:cubicBezTo>
                  <a:cubicBezTo>
                    <a:pt x="16" y="278"/>
                    <a:pt x="16" y="278"/>
                    <a:pt x="16" y="278"/>
                  </a:cubicBezTo>
                  <a:cubicBezTo>
                    <a:pt x="34" y="311"/>
                    <a:pt x="34" y="311"/>
                    <a:pt x="34" y="311"/>
                  </a:cubicBezTo>
                  <a:cubicBezTo>
                    <a:pt x="82" y="298"/>
                    <a:pt x="82" y="298"/>
                    <a:pt x="82" y="298"/>
                  </a:cubicBezTo>
                  <a:cubicBezTo>
                    <a:pt x="94" y="312"/>
                    <a:pt x="110" y="324"/>
                    <a:pt x="126" y="333"/>
                  </a:cubicBezTo>
                  <a:cubicBezTo>
                    <a:pt x="127" y="381"/>
                    <a:pt x="127" y="381"/>
                    <a:pt x="127" y="381"/>
                  </a:cubicBezTo>
                  <a:cubicBezTo>
                    <a:pt x="163" y="391"/>
                    <a:pt x="163" y="391"/>
                    <a:pt x="163" y="391"/>
                  </a:cubicBezTo>
                  <a:cubicBezTo>
                    <a:pt x="188" y="349"/>
                    <a:pt x="188" y="349"/>
                    <a:pt x="188" y="349"/>
                  </a:cubicBezTo>
                  <a:cubicBezTo>
                    <a:pt x="207" y="350"/>
                    <a:pt x="226" y="347"/>
                    <a:pt x="243" y="342"/>
                  </a:cubicBezTo>
                  <a:cubicBezTo>
                    <a:pt x="278" y="376"/>
                    <a:pt x="278" y="376"/>
                    <a:pt x="278" y="376"/>
                  </a:cubicBezTo>
                  <a:cubicBezTo>
                    <a:pt x="311" y="357"/>
                    <a:pt x="311" y="357"/>
                    <a:pt x="311" y="357"/>
                  </a:cubicBezTo>
                  <a:cubicBezTo>
                    <a:pt x="299" y="310"/>
                    <a:pt x="299" y="310"/>
                    <a:pt x="299" y="310"/>
                  </a:cubicBezTo>
                  <a:cubicBezTo>
                    <a:pt x="312" y="297"/>
                    <a:pt x="324" y="282"/>
                    <a:pt x="333" y="265"/>
                  </a:cubicBezTo>
                  <a:lnTo>
                    <a:pt x="382" y="265"/>
                  </a:lnTo>
                  <a:close/>
                  <a:moveTo>
                    <a:pt x="187" y="303"/>
                  </a:moveTo>
                  <a:cubicBezTo>
                    <a:pt x="128" y="298"/>
                    <a:pt x="84" y="246"/>
                    <a:pt x="89" y="187"/>
                  </a:cubicBezTo>
                  <a:cubicBezTo>
                    <a:pt x="94" y="128"/>
                    <a:pt x="145" y="84"/>
                    <a:pt x="205" y="88"/>
                  </a:cubicBezTo>
                  <a:cubicBezTo>
                    <a:pt x="264" y="93"/>
                    <a:pt x="308" y="145"/>
                    <a:pt x="303" y="204"/>
                  </a:cubicBezTo>
                  <a:cubicBezTo>
                    <a:pt x="298" y="264"/>
                    <a:pt x="247" y="308"/>
                    <a:pt x="187"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4" name="Freeform 29">
              <a:extLst>
                <a:ext uri="{FF2B5EF4-FFF2-40B4-BE49-F238E27FC236}">
                  <a16:creationId xmlns:a16="http://schemas.microsoft.com/office/drawing/2014/main" id="{86AB4AF3-E832-4E23-A0E8-5C3B99EBEAFA}"/>
                </a:ext>
              </a:extLst>
            </p:cNvPr>
            <p:cNvSpPr>
              <a:spLocks noEditPoints="1"/>
            </p:cNvSpPr>
            <p:nvPr/>
          </p:nvSpPr>
          <p:spPr bwMode="auto">
            <a:xfrm>
              <a:off x="5978525" y="3984625"/>
              <a:ext cx="265113" cy="263525"/>
            </a:xfrm>
            <a:custGeom>
              <a:avLst/>
              <a:gdLst>
                <a:gd name="T0" fmla="*/ 59 w 118"/>
                <a:gd name="T1" fmla="*/ 118 h 118"/>
                <a:gd name="T2" fmla="*/ 118 w 118"/>
                <a:gd name="T3" fmla="*/ 59 h 118"/>
                <a:gd name="T4" fmla="*/ 59 w 118"/>
                <a:gd name="T5" fmla="*/ 0 h 118"/>
                <a:gd name="T6" fmla="*/ 0 w 118"/>
                <a:gd name="T7" fmla="*/ 59 h 118"/>
                <a:gd name="T8" fmla="*/ 59 w 118"/>
                <a:gd name="T9" fmla="*/ 118 h 118"/>
                <a:gd name="T10" fmla="*/ 59 w 118"/>
                <a:gd name="T11" fmla="*/ 84 h 118"/>
                <a:gd name="T12" fmla="*/ 35 w 118"/>
                <a:gd name="T13" fmla="*/ 59 h 118"/>
                <a:gd name="T14" fmla="*/ 59 w 118"/>
                <a:gd name="T15" fmla="*/ 34 h 118"/>
                <a:gd name="T16" fmla="*/ 84 w 118"/>
                <a:gd name="T17" fmla="*/ 59 h 118"/>
                <a:gd name="T18" fmla="*/ 59 w 118"/>
                <a:gd name="T19"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18">
                  <a:moveTo>
                    <a:pt x="59" y="118"/>
                  </a:moveTo>
                  <a:cubicBezTo>
                    <a:pt x="92" y="118"/>
                    <a:pt x="118" y="92"/>
                    <a:pt x="118" y="59"/>
                  </a:cubicBezTo>
                  <a:cubicBezTo>
                    <a:pt x="118" y="27"/>
                    <a:pt x="92" y="0"/>
                    <a:pt x="59" y="0"/>
                  </a:cubicBezTo>
                  <a:cubicBezTo>
                    <a:pt x="27" y="0"/>
                    <a:pt x="0" y="27"/>
                    <a:pt x="0" y="59"/>
                  </a:cubicBezTo>
                  <a:cubicBezTo>
                    <a:pt x="0" y="92"/>
                    <a:pt x="27" y="118"/>
                    <a:pt x="59" y="118"/>
                  </a:cubicBezTo>
                  <a:close/>
                  <a:moveTo>
                    <a:pt x="59" y="84"/>
                  </a:moveTo>
                  <a:cubicBezTo>
                    <a:pt x="46" y="84"/>
                    <a:pt x="35" y="73"/>
                    <a:pt x="35" y="59"/>
                  </a:cubicBezTo>
                  <a:cubicBezTo>
                    <a:pt x="35" y="46"/>
                    <a:pt x="46" y="34"/>
                    <a:pt x="59" y="34"/>
                  </a:cubicBezTo>
                  <a:cubicBezTo>
                    <a:pt x="73" y="34"/>
                    <a:pt x="84" y="46"/>
                    <a:pt x="84" y="59"/>
                  </a:cubicBezTo>
                  <a:cubicBezTo>
                    <a:pt x="84" y="73"/>
                    <a:pt x="73" y="84"/>
                    <a:pt x="59"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35" name="Group 34">
            <a:extLst>
              <a:ext uri="{FF2B5EF4-FFF2-40B4-BE49-F238E27FC236}">
                <a16:creationId xmlns:a16="http://schemas.microsoft.com/office/drawing/2014/main" id="{FF1481A4-9600-4772-A44D-DE231CC02897}"/>
              </a:ext>
              <a:ext uri="{C183D7F6-B498-43B3-948B-1728B52AA6E4}">
                <adec:decorative xmlns:adec="http://schemas.microsoft.com/office/drawing/2017/decorative" val="1"/>
              </a:ext>
            </a:extLst>
          </p:cNvPr>
          <p:cNvGrpSpPr/>
          <p:nvPr/>
        </p:nvGrpSpPr>
        <p:grpSpPr>
          <a:xfrm>
            <a:off x="10577536" y="2814886"/>
            <a:ext cx="741186" cy="741186"/>
            <a:chOff x="6388100" y="3249613"/>
            <a:chExt cx="779463" cy="779462"/>
          </a:xfrm>
          <a:solidFill>
            <a:srgbClr val="DADFE1"/>
          </a:solidFill>
          <a:effectLst/>
        </p:grpSpPr>
        <p:sp>
          <p:nvSpPr>
            <p:cNvPr id="36" name="Freeform 30">
              <a:extLst>
                <a:ext uri="{FF2B5EF4-FFF2-40B4-BE49-F238E27FC236}">
                  <a16:creationId xmlns:a16="http://schemas.microsoft.com/office/drawing/2014/main" id="{AB80557D-A12E-4615-8D09-18E23CEC7974}"/>
                </a:ext>
              </a:extLst>
            </p:cNvPr>
            <p:cNvSpPr>
              <a:spLocks noEditPoints="1"/>
            </p:cNvSpPr>
            <p:nvPr/>
          </p:nvSpPr>
          <p:spPr bwMode="auto">
            <a:xfrm>
              <a:off x="6388100" y="3249613"/>
              <a:ext cx="779463" cy="779462"/>
            </a:xfrm>
            <a:custGeom>
              <a:avLst/>
              <a:gdLst>
                <a:gd name="T0" fmla="*/ 337 w 348"/>
                <a:gd name="T1" fmla="*/ 251 h 348"/>
                <a:gd name="T2" fmla="*/ 348 w 348"/>
                <a:gd name="T3" fmla="*/ 219 h 348"/>
                <a:gd name="T4" fmla="*/ 312 w 348"/>
                <a:gd name="T5" fmla="*/ 193 h 348"/>
                <a:gd name="T6" fmla="*/ 310 w 348"/>
                <a:gd name="T7" fmla="*/ 142 h 348"/>
                <a:gd name="T8" fmla="*/ 343 w 348"/>
                <a:gd name="T9" fmla="*/ 113 h 348"/>
                <a:gd name="T10" fmla="*/ 329 w 348"/>
                <a:gd name="T11" fmla="*/ 83 h 348"/>
                <a:gd name="T12" fmla="*/ 285 w 348"/>
                <a:gd name="T13" fmla="*/ 90 h 348"/>
                <a:gd name="T14" fmla="*/ 248 w 348"/>
                <a:gd name="T15" fmla="*/ 56 h 348"/>
                <a:gd name="T16" fmla="*/ 251 w 348"/>
                <a:gd name="T17" fmla="*/ 12 h 348"/>
                <a:gd name="T18" fmla="*/ 219 w 348"/>
                <a:gd name="T19" fmla="*/ 0 h 348"/>
                <a:gd name="T20" fmla="*/ 193 w 348"/>
                <a:gd name="T21" fmla="*/ 37 h 348"/>
                <a:gd name="T22" fmla="*/ 142 w 348"/>
                <a:gd name="T23" fmla="*/ 39 h 348"/>
                <a:gd name="T24" fmla="*/ 113 w 348"/>
                <a:gd name="T25" fmla="*/ 6 h 348"/>
                <a:gd name="T26" fmla="*/ 83 w 348"/>
                <a:gd name="T27" fmla="*/ 20 h 348"/>
                <a:gd name="T28" fmla="*/ 90 w 348"/>
                <a:gd name="T29" fmla="*/ 64 h 348"/>
                <a:gd name="T30" fmla="*/ 56 w 348"/>
                <a:gd name="T31" fmla="*/ 101 h 348"/>
                <a:gd name="T32" fmla="*/ 12 w 348"/>
                <a:gd name="T33" fmla="*/ 98 h 348"/>
                <a:gd name="T34" fmla="*/ 0 w 348"/>
                <a:gd name="T35" fmla="*/ 130 h 348"/>
                <a:gd name="T36" fmla="*/ 37 w 348"/>
                <a:gd name="T37" fmla="*/ 156 h 348"/>
                <a:gd name="T38" fmla="*/ 39 w 348"/>
                <a:gd name="T39" fmla="*/ 207 h 348"/>
                <a:gd name="T40" fmla="*/ 6 w 348"/>
                <a:gd name="T41" fmla="*/ 236 h 348"/>
                <a:gd name="T42" fmla="*/ 20 w 348"/>
                <a:gd name="T43" fmla="*/ 266 h 348"/>
                <a:gd name="T44" fmla="*/ 64 w 348"/>
                <a:gd name="T45" fmla="*/ 259 h 348"/>
                <a:gd name="T46" fmla="*/ 102 w 348"/>
                <a:gd name="T47" fmla="*/ 293 h 348"/>
                <a:gd name="T48" fmla="*/ 99 w 348"/>
                <a:gd name="T49" fmla="*/ 337 h 348"/>
                <a:gd name="T50" fmla="*/ 130 w 348"/>
                <a:gd name="T51" fmla="*/ 348 h 348"/>
                <a:gd name="T52" fmla="*/ 156 w 348"/>
                <a:gd name="T53" fmla="*/ 312 h 348"/>
                <a:gd name="T54" fmla="*/ 206 w 348"/>
                <a:gd name="T55" fmla="*/ 310 h 348"/>
                <a:gd name="T56" fmla="*/ 236 w 348"/>
                <a:gd name="T57" fmla="*/ 343 h 348"/>
                <a:gd name="T58" fmla="*/ 266 w 348"/>
                <a:gd name="T59" fmla="*/ 329 h 348"/>
                <a:gd name="T60" fmla="*/ 259 w 348"/>
                <a:gd name="T61" fmla="*/ 285 h 348"/>
                <a:gd name="T62" fmla="*/ 293 w 348"/>
                <a:gd name="T63" fmla="*/ 248 h 348"/>
                <a:gd name="T64" fmla="*/ 337 w 348"/>
                <a:gd name="T65" fmla="*/ 251 h 348"/>
                <a:gd name="T66" fmla="*/ 159 w 348"/>
                <a:gd name="T67" fmla="*/ 271 h 348"/>
                <a:gd name="T68" fmla="*/ 78 w 348"/>
                <a:gd name="T69" fmla="*/ 159 h 348"/>
                <a:gd name="T70" fmla="*/ 190 w 348"/>
                <a:gd name="T71" fmla="*/ 78 h 348"/>
                <a:gd name="T72" fmla="*/ 271 w 348"/>
                <a:gd name="T73" fmla="*/ 190 h 348"/>
                <a:gd name="T74" fmla="*/ 159 w 348"/>
                <a:gd name="T75" fmla="*/ 27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8" h="348">
                  <a:moveTo>
                    <a:pt x="337" y="251"/>
                  </a:moveTo>
                  <a:cubicBezTo>
                    <a:pt x="348" y="219"/>
                    <a:pt x="348" y="219"/>
                    <a:pt x="348" y="219"/>
                  </a:cubicBezTo>
                  <a:cubicBezTo>
                    <a:pt x="312" y="193"/>
                    <a:pt x="312" y="193"/>
                    <a:pt x="312" y="193"/>
                  </a:cubicBezTo>
                  <a:cubicBezTo>
                    <a:pt x="315" y="176"/>
                    <a:pt x="314" y="159"/>
                    <a:pt x="310" y="142"/>
                  </a:cubicBezTo>
                  <a:cubicBezTo>
                    <a:pt x="343" y="113"/>
                    <a:pt x="343" y="113"/>
                    <a:pt x="343" y="113"/>
                  </a:cubicBezTo>
                  <a:cubicBezTo>
                    <a:pt x="329" y="83"/>
                    <a:pt x="329" y="83"/>
                    <a:pt x="329" y="83"/>
                  </a:cubicBezTo>
                  <a:cubicBezTo>
                    <a:pt x="285" y="90"/>
                    <a:pt x="285" y="90"/>
                    <a:pt x="285" y="90"/>
                  </a:cubicBezTo>
                  <a:cubicBezTo>
                    <a:pt x="275" y="77"/>
                    <a:pt x="262" y="65"/>
                    <a:pt x="248" y="56"/>
                  </a:cubicBezTo>
                  <a:cubicBezTo>
                    <a:pt x="251" y="12"/>
                    <a:pt x="251" y="12"/>
                    <a:pt x="251" y="12"/>
                  </a:cubicBezTo>
                  <a:cubicBezTo>
                    <a:pt x="219" y="0"/>
                    <a:pt x="219" y="0"/>
                    <a:pt x="219" y="0"/>
                  </a:cubicBezTo>
                  <a:cubicBezTo>
                    <a:pt x="193" y="37"/>
                    <a:pt x="193" y="37"/>
                    <a:pt x="193" y="37"/>
                  </a:cubicBezTo>
                  <a:cubicBezTo>
                    <a:pt x="176" y="34"/>
                    <a:pt x="159" y="35"/>
                    <a:pt x="142" y="39"/>
                  </a:cubicBezTo>
                  <a:cubicBezTo>
                    <a:pt x="113" y="6"/>
                    <a:pt x="113" y="6"/>
                    <a:pt x="113" y="6"/>
                  </a:cubicBezTo>
                  <a:cubicBezTo>
                    <a:pt x="83" y="20"/>
                    <a:pt x="83" y="20"/>
                    <a:pt x="83" y="20"/>
                  </a:cubicBezTo>
                  <a:cubicBezTo>
                    <a:pt x="90" y="64"/>
                    <a:pt x="90" y="64"/>
                    <a:pt x="90" y="64"/>
                  </a:cubicBezTo>
                  <a:cubicBezTo>
                    <a:pt x="77" y="74"/>
                    <a:pt x="65" y="87"/>
                    <a:pt x="56" y="101"/>
                  </a:cubicBezTo>
                  <a:cubicBezTo>
                    <a:pt x="12" y="98"/>
                    <a:pt x="12" y="98"/>
                    <a:pt x="12" y="98"/>
                  </a:cubicBezTo>
                  <a:cubicBezTo>
                    <a:pt x="0" y="130"/>
                    <a:pt x="0" y="130"/>
                    <a:pt x="0" y="130"/>
                  </a:cubicBezTo>
                  <a:cubicBezTo>
                    <a:pt x="37" y="156"/>
                    <a:pt x="37" y="156"/>
                    <a:pt x="37" y="156"/>
                  </a:cubicBezTo>
                  <a:cubicBezTo>
                    <a:pt x="34" y="173"/>
                    <a:pt x="35" y="190"/>
                    <a:pt x="39" y="207"/>
                  </a:cubicBezTo>
                  <a:cubicBezTo>
                    <a:pt x="6" y="236"/>
                    <a:pt x="6" y="236"/>
                    <a:pt x="6" y="236"/>
                  </a:cubicBezTo>
                  <a:cubicBezTo>
                    <a:pt x="20" y="266"/>
                    <a:pt x="20" y="266"/>
                    <a:pt x="20" y="266"/>
                  </a:cubicBezTo>
                  <a:cubicBezTo>
                    <a:pt x="64" y="259"/>
                    <a:pt x="64" y="259"/>
                    <a:pt x="64" y="259"/>
                  </a:cubicBezTo>
                  <a:cubicBezTo>
                    <a:pt x="74" y="272"/>
                    <a:pt x="87" y="284"/>
                    <a:pt x="102" y="293"/>
                  </a:cubicBezTo>
                  <a:cubicBezTo>
                    <a:pt x="99" y="337"/>
                    <a:pt x="99" y="337"/>
                    <a:pt x="99" y="337"/>
                  </a:cubicBezTo>
                  <a:cubicBezTo>
                    <a:pt x="130" y="348"/>
                    <a:pt x="130" y="348"/>
                    <a:pt x="130" y="348"/>
                  </a:cubicBezTo>
                  <a:cubicBezTo>
                    <a:pt x="156" y="312"/>
                    <a:pt x="156" y="312"/>
                    <a:pt x="156" y="312"/>
                  </a:cubicBezTo>
                  <a:cubicBezTo>
                    <a:pt x="173" y="315"/>
                    <a:pt x="190" y="314"/>
                    <a:pt x="206" y="310"/>
                  </a:cubicBezTo>
                  <a:cubicBezTo>
                    <a:pt x="236" y="343"/>
                    <a:pt x="236" y="343"/>
                    <a:pt x="236" y="343"/>
                  </a:cubicBezTo>
                  <a:cubicBezTo>
                    <a:pt x="266" y="329"/>
                    <a:pt x="266" y="329"/>
                    <a:pt x="266" y="329"/>
                  </a:cubicBezTo>
                  <a:cubicBezTo>
                    <a:pt x="259" y="285"/>
                    <a:pt x="259" y="285"/>
                    <a:pt x="259" y="285"/>
                  </a:cubicBezTo>
                  <a:cubicBezTo>
                    <a:pt x="272" y="275"/>
                    <a:pt x="284" y="262"/>
                    <a:pt x="293" y="248"/>
                  </a:cubicBezTo>
                  <a:lnTo>
                    <a:pt x="337" y="251"/>
                  </a:lnTo>
                  <a:close/>
                  <a:moveTo>
                    <a:pt x="159" y="271"/>
                  </a:moveTo>
                  <a:cubicBezTo>
                    <a:pt x="106" y="262"/>
                    <a:pt x="70" y="212"/>
                    <a:pt x="78" y="159"/>
                  </a:cubicBezTo>
                  <a:cubicBezTo>
                    <a:pt x="87" y="106"/>
                    <a:pt x="137" y="70"/>
                    <a:pt x="190" y="78"/>
                  </a:cubicBezTo>
                  <a:cubicBezTo>
                    <a:pt x="243" y="87"/>
                    <a:pt x="279" y="137"/>
                    <a:pt x="271" y="190"/>
                  </a:cubicBezTo>
                  <a:cubicBezTo>
                    <a:pt x="262" y="243"/>
                    <a:pt x="212" y="279"/>
                    <a:pt x="159" y="2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7" name="Freeform 31">
              <a:extLst>
                <a:ext uri="{FF2B5EF4-FFF2-40B4-BE49-F238E27FC236}">
                  <a16:creationId xmlns:a16="http://schemas.microsoft.com/office/drawing/2014/main" id="{096F4332-1C46-46C9-B7F2-E549F7136912}"/>
                </a:ext>
              </a:extLst>
            </p:cNvPr>
            <p:cNvSpPr>
              <a:spLocks noEditPoints="1"/>
            </p:cNvSpPr>
            <p:nvPr/>
          </p:nvSpPr>
          <p:spPr bwMode="auto">
            <a:xfrm>
              <a:off x="6654800" y="3514725"/>
              <a:ext cx="250825" cy="250825"/>
            </a:xfrm>
            <a:custGeom>
              <a:avLst/>
              <a:gdLst>
                <a:gd name="T0" fmla="*/ 51 w 112"/>
                <a:gd name="T1" fmla="*/ 109 h 112"/>
                <a:gd name="T2" fmla="*/ 109 w 112"/>
                <a:gd name="T3" fmla="*/ 60 h 112"/>
                <a:gd name="T4" fmla="*/ 60 w 112"/>
                <a:gd name="T5" fmla="*/ 3 h 112"/>
                <a:gd name="T6" fmla="*/ 2 w 112"/>
                <a:gd name="T7" fmla="*/ 52 h 112"/>
                <a:gd name="T8" fmla="*/ 51 w 112"/>
                <a:gd name="T9" fmla="*/ 109 h 112"/>
                <a:gd name="T10" fmla="*/ 54 w 112"/>
                <a:gd name="T11" fmla="*/ 78 h 112"/>
                <a:gd name="T12" fmla="*/ 34 w 112"/>
                <a:gd name="T13" fmla="*/ 54 h 112"/>
                <a:gd name="T14" fmla="*/ 58 w 112"/>
                <a:gd name="T15" fmla="*/ 34 h 112"/>
                <a:gd name="T16" fmla="*/ 78 w 112"/>
                <a:gd name="T17" fmla="*/ 58 h 112"/>
                <a:gd name="T18" fmla="*/ 54 w 112"/>
                <a:gd name="T19" fmla="*/ 7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1" y="109"/>
                  </a:moveTo>
                  <a:cubicBezTo>
                    <a:pt x="81" y="112"/>
                    <a:pt x="107" y="90"/>
                    <a:pt x="109" y="60"/>
                  </a:cubicBezTo>
                  <a:cubicBezTo>
                    <a:pt x="112" y="31"/>
                    <a:pt x="90" y="5"/>
                    <a:pt x="60" y="3"/>
                  </a:cubicBezTo>
                  <a:cubicBezTo>
                    <a:pt x="31" y="0"/>
                    <a:pt x="5" y="22"/>
                    <a:pt x="2" y="52"/>
                  </a:cubicBezTo>
                  <a:cubicBezTo>
                    <a:pt x="0" y="81"/>
                    <a:pt x="22" y="107"/>
                    <a:pt x="51" y="109"/>
                  </a:cubicBezTo>
                  <a:close/>
                  <a:moveTo>
                    <a:pt x="54" y="78"/>
                  </a:moveTo>
                  <a:cubicBezTo>
                    <a:pt x="42" y="77"/>
                    <a:pt x="33" y="66"/>
                    <a:pt x="34" y="54"/>
                  </a:cubicBezTo>
                  <a:cubicBezTo>
                    <a:pt x="35" y="42"/>
                    <a:pt x="45" y="33"/>
                    <a:pt x="58" y="34"/>
                  </a:cubicBezTo>
                  <a:cubicBezTo>
                    <a:pt x="70" y="35"/>
                    <a:pt x="79" y="46"/>
                    <a:pt x="78" y="58"/>
                  </a:cubicBezTo>
                  <a:cubicBezTo>
                    <a:pt x="77" y="70"/>
                    <a:pt x="66" y="79"/>
                    <a:pt x="5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38" name="Group 37">
            <a:extLst>
              <a:ext uri="{FF2B5EF4-FFF2-40B4-BE49-F238E27FC236}">
                <a16:creationId xmlns:a16="http://schemas.microsoft.com/office/drawing/2014/main" id="{923B2E54-2DE4-4007-B6C0-3B054EF8F4B8}"/>
              </a:ext>
              <a:ext uri="{C183D7F6-B498-43B3-948B-1728B52AA6E4}">
                <adec:decorative xmlns:adec="http://schemas.microsoft.com/office/drawing/2017/decorative" val="1"/>
              </a:ext>
            </a:extLst>
          </p:cNvPr>
          <p:cNvGrpSpPr/>
          <p:nvPr/>
        </p:nvGrpSpPr>
        <p:grpSpPr>
          <a:xfrm>
            <a:off x="8920058" y="3581736"/>
            <a:ext cx="831759" cy="833269"/>
            <a:chOff x="4645025" y="4056063"/>
            <a:chExt cx="874713" cy="876300"/>
          </a:xfrm>
          <a:solidFill>
            <a:srgbClr val="DADFE1"/>
          </a:solidFill>
          <a:effectLst/>
        </p:grpSpPr>
        <p:sp>
          <p:nvSpPr>
            <p:cNvPr id="39" name="Freeform 32">
              <a:extLst>
                <a:ext uri="{FF2B5EF4-FFF2-40B4-BE49-F238E27FC236}">
                  <a16:creationId xmlns:a16="http://schemas.microsoft.com/office/drawing/2014/main" id="{69C7DEDA-5555-46C6-AFD5-8898654429BF}"/>
                </a:ext>
              </a:extLst>
            </p:cNvPr>
            <p:cNvSpPr>
              <a:spLocks noEditPoints="1"/>
            </p:cNvSpPr>
            <p:nvPr/>
          </p:nvSpPr>
          <p:spPr bwMode="auto">
            <a:xfrm>
              <a:off x="4645025" y="4056063"/>
              <a:ext cx="874713" cy="876300"/>
            </a:xfrm>
            <a:custGeom>
              <a:avLst/>
              <a:gdLst>
                <a:gd name="T0" fmla="*/ 381 w 391"/>
                <a:gd name="T1" fmla="*/ 264 h 391"/>
                <a:gd name="T2" fmla="*/ 391 w 391"/>
                <a:gd name="T3" fmla="*/ 228 h 391"/>
                <a:gd name="T4" fmla="*/ 348 w 391"/>
                <a:gd name="T5" fmla="*/ 203 h 391"/>
                <a:gd name="T6" fmla="*/ 341 w 391"/>
                <a:gd name="T7" fmla="*/ 147 h 391"/>
                <a:gd name="T8" fmla="*/ 375 w 391"/>
                <a:gd name="T9" fmla="*/ 112 h 391"/>
                <a:gd name="T10" fmla="*/ 357 w 391"/>
                <a:gd name="T11" fmla="*/ 80 h 391"/>
                <a:gd name="T12" fmla="*/ 309 w 391"/>
                <a:gd name="T13" fmla="*/ 92 h 391"/>
                <a:gd name="T14" fmla="*/ 265 w 391"/>
                <a:gd name="T15" fmla="*/ 58 h 391"/>
                <a:gd name="T16" fmla="*/ 264 w 391"/>
                <a:gd name="T17" fmla="*/ 9 h 391"/>
                <a:gd name="T18" fmla="*/ 228 w 391"/>
                <a:gd name="T19" fmla="*/ 0 h 391"/>
                <a:gd name="T20" fmla="*/ 203 w 391"/>
                <a:gd name="T21" fmla="*/ 42 h 391"/>
                <a:gd name="T22" fmla="*/ 148 w 391"/>
                <a:gd name="T23" fmla="*/ 49 h 391"/>
                <a:gd name="T24" fmla="*/ 112 w 391"/>
                <a:gd name="T25" fmla="*/ 15 h 391"/>
                <a:gd name="T26" fmla="*/ 80 w 391"/>
                <a:gd name="T27" fmla="*/ 33 h 391"/>
                <a:gd name="T28" fmla="*/ 92 w 391"/>
                <a:gd name="T29" fmla="*/ 81 h 391"/>
                <a:gd name="T30" fmla="*/ 58 w 391"/>
                <a:gd name="T31" fmla="*/ 125 h 391"/>
                <a:gd name="T32" fmla="*/ 9 w 391"/>
                <a:gd name="T33" fmla="*/ 126 h 391"/>
                <a:gd name="T34" fmla="*/ 0 w 391"/>
                <a:gd name="T35" fmla="*/ 162 h 391"/>
                <a:gd name="T36" fmla="*/ 42 w 391"/>
                <a:gd name="T37" fmla="*/ 187 h 391"/>
                <a:gd name="T38" fmla="*/ 49 w 391"/>
                <a:gd name="T39" fmla="*/ 243 h 391"/>
                <a:gd name="T40" fmla="*/ 15 w 391"/>
                <a:gd name="T41" fmla="*/ 278 h 391"/>
                <a:gd name="T42" fmla="*/ 34 w 391"/>
                <a:gd name="T43" fmla="*/ 310 h 391"/>
                <a:gd name="T44" fmla="*/ 81 w 391"/>
                <a:gd name="T45" fmla="*/ 298 h 391"/>
                <a:gd name="T46" fmla="*/ 126 w 391"/>
                <a:gd name="T47" fmla="*/ 332 h 391"/>
                <a:gd name="T48" fmla="*/ 126 w 391"/>
                <a:gd name="T49" fmla="*/ 381 h 391"/>
                <a:gd name="T50" fmla="*/ 162 w 391"/>
                <a:gd name="T51" fmla="*/ 391 h 391"/>
                <a:gd name="T52" fmla="*/ 187 w 391"/>
                <a:gd name="T53" fmla="*/ 348 h 391"/>
                <a:gd name="T54" fmla="*/ 243 w 391"/>
                <a:gd name="T55" fmla="*/ 341 h 391"/>
                <a:gd name="T56" fmla="*/ 278 w 391"/>
                <a:gd name="T57" fmla="*/ 375 h 391"/>
                <a:gd name="T58" fmla="*/ 310 w 391"/>
                <a:gd name="T59" fmla="*/ 357 h 391"/>
                <a:gd name="T60" fmla="*/ 298 w 391"/>
                <a:gd name="T61" fmla="*/ 309 h 391"/>
                <a:gd name="T62" fmla="*/ 332 w 391"/>
                <a:gd name="T63" fmla="*/ 265 h 391"/>
                <a:gd name="T64" fmla="*/ 381 w 391"/>
                <a:gd name="T65" fmla="*/ 264 h 391"/>
                <a:gd name="T66" fmla="*/ 187 w 391"/>
                <a:gd name="T67" fmla="*/ 302 h 391"/>
                <a:gd name="T68" fmla="*/ 88 w 391"/>
                <a:gd name="T69" fmla="*/ 186 h 391"/>
                <a:gd name="T70" fmla="*/ 204 w 391"/>
                <a:gd name="T71" fmla="*/ 88 h 391"/>
                <a:gd name="T72" fmla="*/ 302 w 391"/>
                <a:gd name="T73" fmla="*/ 204 h 391"/>
                <a:gd name="T74" fmla="*/ 187 w 391"/>
                <a:gd name="T75" fmla="*/ 302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1" y="264"/>
                  </a:moveTo>
                  <a:cubicBezTo>
                    <a:pt x="391" y="228"/>
                    <a:pt x="391" y="228"/>
                    <a:pt x="391" y="228"/>
                  </a:cubicBezTo>
                  <a:cubicBezTo>
                    <a:pt x="348" y="203"/>
                    <a:pt x="348" y="203"/>
                    <a:pt x="348" y="203"/>
                  </a:cubicBezTo>
                  <a:cubicBezTo>
                    <a:pt x="350" y="184"/>
                    <a:pt x="347" y="165"/>
                    <a:pt x="341" y="147"/>
                  </a:cubicBezTo>
                  <a:cubicBezTo>
                    <a:pt x="375" y="112"/>
                    <a:pt x="375" y="112"/>
                    <a:pt x="375" y="112"/>
                  </a:cubicBezTo>
                  <a:cubicBezTo>
                    <a:pt x="357" y="80"/>
                    <a:pt x="357" y="80"/>
                    <a:pt x="357" y="80"/>
                  </a:cubicBezTo>
                  <a:cubicBezTo>
                    <a:pt x="309" y="92"/>
                    <a:pt x="309" y="92"/>
                    <a:pt x="309" y="92"/>
                  </a:cubicBezTo>
                  <a:cubicBezTo>
                    <a:pt x="297" y="78"/>
                    <a:pt x="282" y="67"/>
                    <a:pt x="265" y="58"/>
                  </a:cubicBezTo>
                  <a:cubicBezTo>
                    <a:pt x="264" y="9"/>
                    <a:pt x="264" y="9"/>
                    <a:pt x="264" y="9"/>
                  </a:cubicBezTo>
                  <a:cubicBezTo>
                    <a:pt x="228" y="0"/>
                    <a:pt x="228" y="0"/>
                    <a:pt x="228" y="0"/>
                  </a:cubicBezTo>
                  <a:cubicBezTo>
                    <a:pt x="203" y="42"/>
                    <a:pt x="203" y="42"/>
                    <a:pt x="203" y="42"/>
                  </a:cubicBezTo>
                  <a:cubicBezTo>
                    <a:pt x="184" y="41"/>
                    <a:pt x="165" y="43"/>
                    <a:pt x="148" y="49"/>
                  </a:cubicBezTo>
                  <a:cubicBezTo>
                    <a:pt x="112" y="15"/>
                    <a:pt x="112" y="15"/>
                    <a:pt x="112" y="15"/>
                  </a:cubicBezTo>
                  <a:cubicBezTo>
                    <a:pt x="80" y="33"/>
                    <a:pt x="80" y="33"/>
                    <a:pt x="80" y="33"/>
                  </a:cubicBezTo>
                  <a:cubicBezTo>
                    <a:pt x="92" y="81"/>
                    <a:pt x="92" y="81"/>
                    <a:pt x="92" y="81"/>
                  </a:cubicBezTo>
                  <a:cubicBezTo>
                    <a:pt x="79" y="94"/>
                    <a:pt x="67" y="109"/>
                    <a:pt x="58" y="125"/>
                  </a:cubicBezTo>
                  <a:cubicBezTo>
                    <a:pt x="9" y="126"/>
                    <a:pt x="9" y="126"/>
                    <a:pt x="9" y="126"/>
                  </a:cubicBezTo>
                  <a:cubicBezTo>
                    <a:pt x="0" y="162"/>
                    <a:pt x="0" y="162"/>
                    <a:pt x="0" y="162"/>
                  </a:cubicBezTo>
                  <a:cubicBezTo>
                    <a:pt x="42" y="187"/>
                    <a:pt x="42" y="187"/>
                    <a:pt x="42" y="187"/>
                  </a:cubicBezTo>
                  <a:cubicBezTo>
                    <a:pt x="41" y="206"/>
                    <a:pt x="43" y="225"/>
                    <a:pt x="49" y="243"/>
                  </a:cubicBezTo>
                  <a:cubicBezTo>
                    <a:pt x="15" y="278"/>
                    <a:pt x="15" y="278"/>
                    <a:pt x="15" y="278"/>
                  </a:cubicBezTo>
                  <a:cubicBezTo>
                    <a:pt x="34" y="310"/>
                    <a:pt x="34" y="310"/>
                    <a:pt x="34" y="310"/>
                  </a:cubicBezTo>
                  <a:cubicBezTo>
                    <a:pt x="81" y="298"/>
                    <a:pt x="81" y="298"/>
                    <a:pt x="81" y="298"/>
                  </a:cubicBezTo>
                  <a:cubicBezTo>
                    <a:pt x="94" y="312"/>
                    <a:pt x="109" y="323"/>
                    <a:pt x="126" y="332"/>
                  </a:cubicBezTo>
                  <a:cubicBezTo>
                    <a:pt x="126" y="381"/>
                    <a:pt x="126" y="381"/>
                    <a:pt x="126" y="381"/>
                  </a:cubicBezTo>
                  <a:cubicBezTo>
                    <a:pt x="162" y="391"/>
                    <a:pt x="162" y="391"/>
                    <a:pt x="162" y="391"/>
                  </a:cubicBezTo>
                  <a:cubicBezTo>
                    <a:pt x="187" y="348"/>
                    <a:pt x="187" y="348"/>
                    <a:pt x="187" y="348"/>
                  </a:cubicBezTo>
                  <a:cubicBezTo>
                    <a:pt x="207" y="349"/>
                    <a:pt x="225" y="347"/>
                    <a:pt x="243" y="341"/>
                  </a:cubicBezTo>
                  <a:cubicBezTo>
                    <a:pt x="278" y="375"/>
                    <a:pt x="278" y="375"/>
                    <a:pt x="278" y="375"/>
                  </a:cubicBezTo>
                  <a:cubicBezTo>
                    <a:pt x="310" y="357"/>
                    <a:pt x="310" y="357"/>
                    <a:pt x="310" y="357"/>
                  </a:cubicBezTo>
                  <a:cubicBezTo>
                    <a:pt x="298" y="309"/>
                    <a:pt x="298" y="309"/>
                    <a:pt x="298" y="309"/>
                  </a:cubicBezTo>
                  <a:cubicBezTo>
                    <a:pt x="312" y="297"/>
                    <a:pt x="323" y="282"/>
                    <a:pt x="332" y="265"/>
                  </a:cubicBezTo>
                  <a:lnTo>
                    <a:pt x="381" y="264"/>
                  </a:lnTo>
                  <a:close/>
                  <a:moveTo>
                    <a:pt x="187" y="302"/>
                  </a:moveTo>
                  <a:cubicBezTo>
                    <a:pt x="127" y="298"/>
                    <a:pt x="83" y="246"/>
                    <a:pt x="88" y="186"/>
                  </a:cubicBezTo>
                  <a:cubicBezTo>
                    <a:pt x="93" y="127"/>
                    <a:pt x="145" y="83"/>
                    <a:pt x="204" y="88"/>
                  </a:cubicBezTo>
                  <a:cubicBezTo>
                    <a:pt x="263" y="93"/>
                    <a:pt x="307" y="145"/>
                    <a:pt x="302" y="204"/>
                  </a:cubicBezTo>
                  <a:cubicBezTo>
                    <a:pt x="298" y="263"/>
                    <a:pt x="246" y="307"/>
                    <a:pt x="187" y="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0" name="Freeform 33">
              <a:extLst>
                <a:ext uri="{FF2B5EF4-FFF2-40B4-BE49-F238E27FC236}">
                  <a16:creationId xmlns:a16="http://schemas.microsoft.com/office/drawing/2014/main" id="{7F7A7B2E-64E6-4D1A-AF43-3EDACB959C7E}"/>
                </a:ext>
              </a:extLst>
            </p:cNvPr>
            <p:cNvSpPr>
              <a:spLocks noEditPoints="1"/>
            </p:cNvSpPr>
            <p:nvPr/>
          </p:nvSpPr>
          <p:spPr bwMode="auto">
            <a:xfrm>
              <a:off x="4949825" y="4359275"/>
              <a:ext cx="265113" cy="265112"/>
            </a:xfrm>
            <a:custGeom>
              <a:avLst/>
              <a:gdLst>
                <a:gd name="T0" fmla="*/ 60 w 119"/>
                <a:gd name="T1" fmla="*/ 119 h 119"/>
                <a:gd name="T2" fmla="*/ 119 w 119"/>
                <a:gd name="T3" fmla="*/ 60 h 119"/>
                <a:gd name="T4" fmla="*/ 60 w 119"/>
                <a:gd name="T5" fmla="*/ 0 h 119"/>
                <a:gd name="T6" fmla="*/ 0 w 119"/>
                <a:gd name="T7" fmla="*/ 60 h 119"/>
                <a:gd name="T8" fmla="*/ 60 w 119"/>
                <a:gd name="T9" fmla="*/ 119 h 119"/>
                <a:gd name="T10" fmla="*/ 60 w 119"/>
                <a:gd name="T11" fmla="*/ 84 h 119"/>
                <a:gd name="T12" fmla="*/ 35 w 119"/>
                <a:gd name="T13" fmla="*/ 60 h 119"/>
                <a:gd name="T14" fmla="*/ 60 w 119"/>
                <a:gd name="T15" fmla="*/ 35 h 119"/>
                <a:gd name="T16" fmla="*/ 84 w 119"/>
                <a:gd name="T17" fmla="*/ 60 h 119"/>
                <a:gd name="T18" fmla="*/ 60 w 119"/>
                <a:gd name="T19" fmla="*/ 8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19">
                  <a:moveTo>
                    <a:pt x="60" y="119"/>
                  </a:moveTo>
                  <a:cubicBezTo>
                    <a:pt x="92" y="119"/>
                    <a:pt x="119" y="92"/>
                    <a:pt x="119" y="60"/>
                  </a:cubicBezTo>
                  <a:cubicBezTo>
                    <a:pt x="119" y="27"/>
                    <a:pt x="92" y="0"/>
                    <a:pt x="60" y="0"/>
                  </a:cubicBezTo>
                  <a:cubicBezTo>
                    <a:pt x="27" y="0"/>
                    <a:pt x="0" y="27"/>
                    <a:pt x="0" y="60"/>
                  </a:cubicBezTo>
                  <a:cubicBezTo>
                    <a:pt x="0" y="92"/>
                    <a:pt x="27" y="119"/>
                    <a:pt x="60" y="119"/>
                  </a:cubicBezTo>
                  <a:close/>
                  <a:moveTo>
                    <a:pt x="60" y="84"/>
                  </a:moveTo>
                  <a:cubicBezTo>
                    <a:pt x="46" y="84"/>
                    <a:pt x="35" y="73"/>
                    <a:pt x="35" y="60"/>
                  </a:cubicBezTo>
                  <a:cubicBezTo>
                    <a:pt x="35" y="46"/>
                    <a:pt x="46" y="35"/>
                    <a:pt x="60" y="35"/>
                  </a:cubicBezTo>
                  <a:cubicBezTo>
                    <a:pt x="73" y="35"/>
                    <a:pt x="84" y="46"/>
                    <a:pt x="84" y="60"/>
                  </a:cubicBezTo>
                  <a:cubicBezTo>
                    <a:pt x="84" y="73"/>
                    <a:pt x="73" y="84"/>
                    <a:pt x="6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1" name="Group 40">
            <a:extLst>
              <a:ext uri="{FF2B5EF4-FFF2-40B4-BE49-F238E27FC236}">
                <a16:creationId xmlns:a16="http://schemas.microsoft.com/office/drawing/2014/main" id="{53D0D088-322D-4013-B23D-C4180D749843}"/>
              </a:ext>
              <a:ext uri="{C183D7F6-B498-43B3-948B-1728B52AA6E4}">
                <adec:decorative xmlns:adec="http://schemas.microsoft.com/office/drawing/2017/decorative" val="1"/>
              </a:ext>
            </a:extLst>
          </p:cNvPr>
          <p:cNvGrpSpPr/>
          <p:nvPr/>
        </p:nvGrpSpPr>
        <p:grpSpPr>
          <a:xfrm>
            <a:off x="6076077" y="3394553"/>
            <a:ext cx="374367" cy="372858"/>
            <a:chOff x="1654175" y="3859213"/>
            <a:chExt cx="393700" cy="392112"/>
          </a:xfrm>
          <a:solidFill>
            <a:srgbClr val="DADFE1"/>
          </a:solidFill>
          <a:effectLst/>
        </p:grpSpPr>
        <p:sp>
          <p:nvSpPr>
            <p:cNvPr id="42" name="Freeform 36">
              <a:extLst>
                <a:ext uri="{FF2B5EF4-FFF2-40B4-BE49-F238E27FC236}">
                  <a16:creationId xmlns:a16="http://schemas.microsoft.com/office/drawing/2014/main" id="{6E2C3ACD-7B65-4EFD-B7A6-6C015D0F00A3}"/>
                </a:ext>
              </a:extLst>
            </p:cNvPr>
            <p:cNvSpPr>
              <a:spLocks noEditPoints="1"/>
            </p:cNvSpPr>
            <p:nvPr/>
          </p:nvSpPr>
          <p:spPr bwMode="auto">
            <a:xfrm>
              <a:off x="1654175" y="3859213"/>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3" name="Freeform 37">
              <a:extLst>
                <a:ext uri="{FF2B5EF4-FFF2-40B4-BE49-F238E27FC236}">
                  <a16:creationId xmlns:a16="http://schemas.microsoft.com/office/drawing/2014/main" id="{3E6BDD44-4122-438A-BC24-C374F24C3542}"/>
                </a:ext>
              </a:extLst>
            </p:cNvPr>
            <p:cNvSpPr>
              <a:spLocks noEditPoints="1"/>
            </p:cNvSpPr>
            <p:nvPr/>
          </p:nvSpPr>
          <p:spPr bwMode="auto">
            <a:xfrm>
              <a:off x="1792288" y="3995738"/>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5" name="Group 44">
            <a:extLst>
              <a:ext uri="{FF2B5EF4-FFF2-40B4-BE49-F238E27FC236}">
                <a16:creationId xmlns:a16="http://schemas.microsoft.com/office/drawing/2014/main" id="{29973DB0-72B5-450D-9660-60D500281EFA}"/>
              </a:ext>
              <a:ext uri="{C183D7F6-B498-43B3-948B-1728B52AA6E4}">
                <adec:decorative xmlns:adec="http://schemas.microsoft.com/office/drawing/2017/decorative" val="1"/>
              </a:ext>
            </a:extLst>
          </p:cNvPr>
          <p:cNvGrpSpPr/>
          <p:nvPr/>
        </p:nvGrpSpPr>
        <p:grpSpPr>
          <a:xfrm>
            <a:off x="7171874" y="1777074"/>
            <a:ext cx="374367" cy="372858"/>
            <a:chOff x="2806561" y="2158206"/>
            <a:chExt cx="393700" cy="392112"/>
          </a:xfrm>
          <a:solidFill>
            <a:srgbClr val="DADFE1"/>
          </a:solidFill>
          <a:effectLst/>
        </p:grpSpPr>
        <p:sp>
          <p:nvSpPr>
            <p:cNvPr id="47" name="Freeform 36">
              <a:extLst>
                <a:ext uri="{FF2B5EF4-FFF2-40B4-BE49-F238E27FC236}">
                  <a16:creationId xmlns:a16="http://schemas.microsoft.com/office/drawing/2014/main" id="{9EC4FF4A-3BC0-401C-9644-85E3FDDF13BF}"/>
                </a:ext>
              </a:extLst>
            </p:cNvPr>
            <p:cNvSpPr>
              <a:spLocks noEditPoints="1"/>
            </p:cNvSpPr>
            <p:nvPr/>
          </p:nvSpPr>
          <p:spPr bwMode="auto">
            <a:xfrm>
              <a:off x="2806561" y="2158206"/>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0" name="Freeform 37">
              <a:extLst>
                <a:ext uri="{FF2B5EF4-FFF2-40B4-BE49-F238E27FC236}">
                  <a16:creationId xmlns:a16="http://schemas.microsoft.com/office/drawing/2014/main" id="{40F3413D-FB6F-454F-8FE7-0792527BC592}"/>
                </a:ext>
              </a:extLst>
            </p:cNvPr>
            <p:cNvSpPr>
              <a:spLocks noEditPoints="1"/>
            </p:cNvSpPr>
            <p:nvPr/>
          </p:nvSpPr>
          <p:spPr bwMode="auto">
            <a:xfrm>
              <a:off x="2944674" y="2294731"/>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51" name="Freeform 18">
            <a:extLst>
              <a:ext uri="{FF2B5EF4-FFF2-40B4-BE49-F238E27FC236}">
                <a16:creationId xmlns:a16="http://schemas.microsoft.com/office/drawing/2014/main" id="{3B8BFCF5-303F-4537-BB47-831F892BC58D}"/>
              </a:ext>
              <a:ext uri="{C183D7F6-B498-43B3-948B-1728B52AA6E4}">
                <adec:decorative xmlns:adec="http://schemas.microsoft.com/office/drawing/2017/decorative" val="1"/>
              </a:ext>
            </a:extLst>
          </p:cNvPr>
          <p:cNvSpPr>
            <a:spLocks noEditPoints="1"/>
          </p:cNvSpPr>
          <p:nvPr/>
        </p:nvSpPr>
        <p:spPr bwMode="auto">
          <a:xfrm>
            <a:off x="9590295" y="1984637"/>
            <a:ext cx="1249903" cy="1252922"/>
          </a:xfrm>
          <a:custGeom>
            <a:avLst/>
            <a:gdLst>
              <a:gd name="T0" fmla="*/ 582 w 587"/>
              <a:gd name="T1" fmla="*/ 356 h 588"/>
              <a:gd name="T2" fmla="*/ 539 w 587"/>
              <a:gd name="T3" fmla="*/ 298 h 588"/>
              <a:gd name="T4" fmla="*/ 583 w 587"/>
              <a:gd name="T5" fmla="*/ 243 h 588"/>
              <a:gd name="T6" fmla="*/ 522 w 587"/>
              <a:gd name="T7" fmla="*/ 203 h 588"/>
              <a:gd name="T8" fmla="*/ 541 w 587"/>
              <a:gd name="T9" fmla="*/ 134 h 588"/>
              <a:gd name="T10" fmla="*/ 471 w 587"/>
              <a:gd name="T11" fmla="*/ 124 h 588"/>
              <a:gd name="T12" fmla="*/ 462 w 587"/>
              <a:gd name="T13" fmla="*/ 53 h 588"/>
              <a:gd name="T14" fmla="*/ 390 w 587"/>
              <a:gd name="T15" fmla="*/ 68 h 588"/>
              <a:gd name="T16" fmla="*/ 356 w 587"/>
              <a:gd name="T17" fmla="*/ 6 h 588"/>
              <a:gd name="T18" fmla="*/ 298 w 587"/>
              <a:gd name="T19" fmla="*/ 48 h 588"/>
              <a:gd name="T20" fmla="*/ 243 w 587"/>
              <a:gd name="T21" fmla="*/ 5 h 588"/>
              <a:gd name="T22" fmla="*/ 203 w 587"/>
              <a:gd name="T23" fmla="*/ 66 h 588"/>
              <a:gd name="T24" fmla="*/ 134 w 587"/>
              <a:gd name="T25" fmla="*/ 47 h 588"/>
              <a:gd name="T26" fmla="*/ 123 w 587"/>
              <a:gd name="T27" fmla="*/ 117 h 588"/>
              <a:gd name="T28" fmla="*/ 53 w 587"/>
              <a:gd name="T29" fmla="*/ 125 h 588"/>
              <a:gd name="T30" fmla="*/ 68 w 587"/>
              <a:gd name="T31" fmla="*/ 197 h 588"/>
              <a:gd name="T32" fmla="*/ 6 w 587"/>
              <a:gd name="T33" fmla="*/ 232 h 588"/>
              <a:gd name="T34" fmla="*/ 48 w 587"/>
              <a:gd name="T35" fmla="*/ 290 h 588"/>
              <a:gd name="T36" fmla="*/ 4 w 587"/>
              <a:gd name="T37" fmla="*/ 345 h 588"/>
              <a:gd name="T38" fmla="*/ 66 w 587"/>
              <a:gd name="T39" fmla="*/ 385 h 588"/>
              <a:gd name="T40" fmla="*/ 47 w 587"/>
              <a:gd name="T41" fmla="*/ 454 h 588"/>
              <a:gd name="T42" fmla="*/ 117 w 587"/>
              <a:gd name="T43" fmla="*/ 465 h 588"/>
              <a:gd name="T44" fmla="*/ 125 w 587"/>
              <a:gd name="T45" fmla="*/ 535 h 588"/>
              <a:gd name="T46" fmla="*/ 197 w 587"/>
              <a:gd name="T47" fmla="*/ 520 h 588"/>
              <a:gd name="T48" fmla="*/ 232 w 587"/>
              <a:gd name="T49" fmla="*/ 582 h 588"/>
              <a:gd name="T50" fmla="*/ 289 w 587"/>
              <a:gd name="T51" fmla="*/ 540 h 588"/>
              <a:gd name="T52" fmla="*/ 345 w 587"/>
              <a:gd name="T53" fmla="*/ 583 h 588"/>
              <a:gd name="T54" fmla="*/ 385 w 587"/>
              <a:gd name="T55" fmla="*/ 522 h 588"/>
              <a:gd name="T56" fmla="*/ 453 w 587"/>
              <a:gd name="T57" fmla="*/ 541 h 588"/>
              <a:gd name="T58" fmla="*/ 464 w 587"/>
              <a:gd name="T59" fmla="*/ 471 h 588"/>
              <a:gd name="T60" fmla="*/ 535 w 587"/>
              <a:gd name="T61" fmla="*/ 463 h 588"/>
              <a:gd name="T62" fmla="*/ 520 w 587"/>
              <a:gd name="T63" fmla="*/ 391 h 588"/>
              <a:gd name="T64" fmla="*/ 243 w 587"/>
              <a:gd name="T65" fmla="*/ 476 h 588"/>
              <a:gd name="T66" fmla="*/ 345 w 587"/>
              <a:gd name="T67" fmla="*/ 112 h 588"/>
              <a:gd name="T68" fmla="*/ 243 w 587"/>
              <a:gd name="T69" fmla="*/ 476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7" h="588">
                <a:moveTo>
                  <a:pt x="572" y="392"/>
                </a:moveTo>
                <a:cubicBezTo>
                  <a:pt x="582" y="356"/>
                  <a:pt x="582" y="356"/>
                  <a:pt x="582" y="356"/>
                </a:cubicBezTo>
                <a:cubicBezTo>
                  <a:pt x="537" y="330"/>
                  <a:pt x="537" y="330"/>
                  <a:pt x="537" y="330"/>
                </a:cubicBezTo>
                <a:cubicBezTo>
                  <a:pt x="538" y="319"/>
                  <a:pt x="539" y="309"/>
                  <a:pt x="539" y="298"/>
                </a:cubicBezTo>
                <a:cubicBezTo>
                  <a:pt x="587" y="280"/>
                  <a:pt x="587" y="280"/>
                  <a:pt x="587" y="280"/>
                </a:cubicBezTo>
                <a:cubicBezTo>
                  <a:pt x="583" y="243"/>
                  <a:pt x="583" y="243"/>
                  <a:pt x="583" y="243"/>
                </a:cubicBezTo>
                <a:cubicBezTo>
                  <a:pt x="532" y="236"/>
                  <a:pt x="532" y="236"/>
                  <a:pt x="532" y="236"/>
                </a:cubicBezTo>
                <a:cubicBezTo>
                  <a:pt x="530" y="224"/>
                  <a:pt x="526" y="213"/>
                  <a:pt x="522" y="203"/>
                </a:cubicBezTo>
                <a:cubicBezTo>
                  <a:pt x="559" y="167"/>
                  <a:pt x="559" y="167"/>
                  <a:pt x="559" y="167"/>
                </a:cubicBezTo>
                <a:cubicBezTo>
                  <a:pt x="541" y="134"/>
                  <a:pt x="541" y="134"/>
                  <a:pt x="541" y="134"/>
                </a:cubicBezTo>
                <a:cubicBezTo>
                  <a:pt x="491" y="147"/>
                  <a:pt x="491" y="147"/>
                  <a:pt x="491" y="147"/>
                </a:cubicBezTo>
                <a:cubicBezTo>
                  <a:pt x="485" y="139"/>
                  <a:pt x="478" y="131"/>
                  <a:pt x="471" y="124"/>
                </a:cubicBezTo>
                <a:cubicBezTo>
                  <a:pt x="492" y="77"/>
                  <a:pt x="492" y="77"/>
                  <a:pt x="492" y="77"/>
                </a:cubicBezTo>
                <a:cubicBezTo>
                  <a:pt x="462" y="53"/>
                  <a:pt x="462" y="53"/>
                  <a:pt x="462" y="53"/>
                </a:cubicBezTo>
                <a:cubicBezTo>
                  <a:pt x="421" y="84"/>
                  <a:pt x="421" y="84"/>
                  <a:pt x="421" y="84"/>
                </a:cubicBezTo>
                <a:cubicBezTo>
                  <a:pt x="411" y="78"/>
                  <a:pt x="401" y="73"/>
                  <a:pt x="390" y="68"/>
                </a:cubicBezTo>
                <a:cubicBezTo>
                  <a:pt x="392" y="16"/>
                  <a:pt x="392" y="16"/>
                  <a:pt x="392" y="16"/>
                </a:cubicBezTo>
                <a:cubicBezTo>
                  <a:pt x="356" y="6"/>
                  <a:pt x="356" y="6"/>
                  <a:pt x="356" y="6"/>
                </a:cubicBezTo>
                <a:cubicBezTo>
                  <a:pt x="330" y="51"/>
                  <a:pt x="330" y="51"/>
                  <a:pt x="330" y="51"/>
                </a:cubicBezTo>
                <a:cubicBezTo>
                  <a:pt x="319" y="49"/>
                  <a:pt x="309" y="49"/>
                  <a:pt x="298" y="48"/>
                </a:cubicBezTo>
                <a:cubicBezTo>
                  <a:pt x="280" y="0"/>
                  <a:pt x="280" y="0"/>
                  <a:pt x="280" y="0"/>
                </a:cubicBezTo>
                <a:cubicBezTo>
                  <a:pt x="243" y="5"/>
                  <a:pt x="243" y="5"/>
                  <a:pt x="243" y="5"/>
                </a:cubicBezTo>
                <a:cubicBezTo>
                  <a:pt x="235" y="55"/>
                  <a:pt x="235" y="55"/>
                  <a:pt x="235" y="55"/>
                </a:cubicBezTo>
                <a:cubicBezTo>
                  <a:pt x="224" y="58"/>
                  <a:pt x="213" y="62"/>
                  <a:pt x="203" y="66"/>
                </a:cubicBezTo>
                <a:cubicBezTo>
                  <a:pt x="167" y="29"/>
                  <a:pt x="167" y="29"/>
                  <a:pt x="167" y="29"/>
                </a:cubicBezTo>
                <a:cubicBezTo>
                  <a:pt x="134" y="47"/>
                  <a:pt x="134" y="47"/>
                  <a:pt x="134" y="47"/>
                </a:cubicBezTo>
                <a:cubicBezTo>
                  <a:pt x="147" y="97"/>
                  <a:pt x="147" y="97"/>
                  <a:pt x="147" y="97"/>
                </a:cubicBezTo>
                <a:cubicBezTo>
                  <a:pt x="139" y="103"/>
                  <a:pt x="131" y="110"/>
                  <a:pt x="123" y="117"/>
                </a:cubicBezTo>
                <a:cubicBezTo>
                  <a:pt x="76" y="96"/>
                  <a:pt x="76" y="96"/>
                  <a:pt x="76" y="96"/>
                </a:cubicBezTo>
                <a:cubicBezTo>
                  <a:pt x="53" y="125"/>
                  <a:pt x="53" y="125"/>
                  <a:pt x="53" y="125"/>
                </a:cubicBezTo>
                <a:cubicBezTo>
                  <a:pt x="84" y="167"/>
                  <a:pt x="84" y="167"/>
                  <a:pt x="84" y="167"/>
                </a:cubicBezTo>
                <a:cubicBezTo>
                  <a:pt x="78" y="176"/>
                  <a:pt x="73" y="187"/>
                  <a:pt x="68" y="197"/>
                </a:cubicBezTo>
                <a:cubicBezTo>
                  <a:pt x="16" y="196"/>
                  <a:pt x="16" y="196"/>
                  <a:pt x="16" y="196"/>
                </a:cubicBezTo>
                <a:cubicBezTo>
                  <a:pt x="6" y="232"/>
                  <a:pt x="6" y="232"/>
                  <a:pt x="6" y="232"/>
                </a:cubicBezTo>
                <a:cubicBezTo>
                  <a:pt x="51" y="258"/>
                  <a:pt x="51" y="258"/>
                  <a:pt x="51" y="258"/>
                </a:cubicBezTo>
                <a:cubicBezTo>
                  <a:pt x="49" y="269"/>
                  <a:pt x="48" y="279"/>
                  <a:pt x="48" y="290"/>
                </a:cubicBezTo>
                <a:cubicBezTo>
                  <a:pt x="0" y="308"/>
                  <a:pt x="0" y="308"/>
                  <a:pt x="0" y="308"/>
                </a:cubicBezTo>
                <a:cubicBezTo>
                  <a:pt x="4" y="345"/>
                  <a:pt x="4" y="345"/>
                  <a:pt x="4" y="345"/>
                </a:cubicBezTo>
                <a:cubicBezTo>
                  <a:pt x="55" y="352"/>
                  <a:pt x="55" y="352"/>
                  <a:pt x="55" y="352"/>
                </a:cubicBezTo>
                <a:cubicBezTo>
                  <a:pt x="58" y="364"/>
                  <a:pt x="62" y="375"/>
                  <a:pt x="66" y="385"/>
                </a:cubicBezTo>
                <a:cubicBezTo>
                  <a:pt x="29" y="421"/>
                  <a:pt x="29" y="421"/>
                  <a:pt x="29" y="421"/>
                </a:cubicBezTo>
                <a:cubicBezTo>
                  <a:pt x="47" y="454"/>
                  <a:pt x="47" y="454"/>
                  <a:pt x="47" y="454"/>
                </a:cubicBezTo>
                <a:cubicBezTo>
                  <a:pt x="97" y="441"/>
                  <a:pt x="97" y="441"/>
                  <a:pt x="97" y="441"/>
                </a:cubicBezTo>
                <a:cubicBezTo>
                  <a:pt x="103" y="449"/>
                  <a:pt x="110" y="457"/>
                  <a:pt x="117" y="465"/>
                </a:cubicBezTo>
                <a:cubicBezTo>
                  <a:pt x="96" y="511"/>
                  <a:pt x="96" y="511"/>
                  <a:pt x="96" y="511"/>
                </a:cubicBezTo>
                <a:cubicBezTo>
                  <a:pt x="125" y="535"/>
                  <a:pt x="125" y="535"/>
                  <a:pt x="125" y="535"/>
                </a:cubicBezTo>
                <a:cubicBezTo>
                  <a:pt x="167" y="504"/>
                  <a:pt x="167" y="504"/>
                  <a:pt x="167" y="504"/>
                </a:cubicBezTo>
                <a:cubicBezTo>
                  <a:pt x="176" y="510"/>
                  <a:pt x="187" y="515"/>
                  <a:pt x="197" y="520"/>
                </a:cubicBezTo>
                <a:cubicBezTo>
                  <a:pt x="196" y="572"/>
                  <a:pt x="196" y="572"/>
                  <a:pt x="196" y="572"/>
                </a:cubicBezTo>
                <a:cubicBezTo>
                  <a:pt x="232" y="582"/>
                  <a:pt x="232" y="582"/>
                  <a:pt x="232" y="582"/>
                </a:cubicBezTo>
                <a:cubicBezTo>
                  <a:pt x="258" y="537"/>
                  <a:pt x="258" y="537"/>
                  <a:pt x="258" y="537"/>
                </a:cubicBezTo>
                <a:cubicBezTo>
                  <a:pt x="269" y="539"/>
                  <a:pt x="279" y="539"/>
                  <a:pt x="289" y="540"/>
                </a:cubicBezTo>
                <a:cubicBezTo>
                  <a:pt x="308" y="588"/>
                  <a:pt x="308" y="588"/>
                  <a:pt x="308" y="588"/>
                </a:cubicBezTo>
                <a:cubicBezTo>
                  <a:pt x="345" y="583"/>
                  <a:pt x="345" y="583"/>
                  <a:pt x="345" y="583"/>
                </a:cubicBezTo>
                <a:cubicBezTo>
                  <a:pt x="352" y="533"/>
                  <a:pt x="352" y="533"/>
                  <a:pt x="352" y="533"/>
                </a:cubicBezTo>
                <a:cubicBezTo>
                  <a:pt x="364" y="530"/>
                  <a:pt x="375" y="526"/>
                  <a:pt x="385" y="522"/>
                </a:cubicBezTo>
                <a:cubicBezTo>
                  <a:pt x="421" y="559"/>
                  <a:pt x="421" y="559"/>
                  <a:pt x="421" y="559"/>
                </a:cubicBezTo>
                <a:cubicBezTo>
                  <a:pt x="453" y="541"/>
                  <a:pt x="453" y="541"/>
                  <a:pt x="453" y="541"/>
                </a:cubicBezTo>
                <a:cubicBezTo>
                  <a:pt x="440" y="491"/>
                  <a:pt x="440" y="491"/>
                  <a:pt x="440" y="491"/>
                </a:cubicBezTo>
                <a:cubicBezTo>
                  <a:pt x="449" y="485"/>
                  <a:pt x="457" y="478"/>
                  <a:pt x="464" y="471"/>
                </a:cubicBezTo>
                <a:cubicBezTo>
                  <a:pt x="511" y="492"/>
                  <a:pt x="511" y="492"/>
                  <a:pt x="511" y="492"/>
                </a:cubicBezTo>
                <a:cubicBezTo>
                  <a:pt x="535" y="463"/>
                  <a:pt x="535" y="463"/>
                  <a:pt x="535" y="463"/>
                </a:cubicBezTo>
                <a:cubicBezTo>
                  <a:pt x="504" y="421"/>
                  <a:pt x="504" y="421"/>
                  <a:pt x="504" y="421"/>
                </a:cubicBezTo>
                <a:cubicBezTo>
                  <a:pt x="510" y="412"/>
                  <a:pt x="515" y="401"/>
                  <a:pt x="520" y="391"/>
                </a:cubicBezTo>
                <a:lnTo>
                  <a:pt x="572" y="392"/>
                </a:lnTo>
                <a:close/>
                <a:moveTo>
                  <a:pt x="243" y="476"/>
                </a:moveTo>
                <a:cubicBezTo>
                  <a:pt x="142" y="447"/>
                  <a:pt x="84" y="343"/>
                  <a:pt x="112" y="243"/>
                </a:cubicBezTo>
                <a:cubicBezTo>
                  <a:pt x="140" y="142"/>
                  <a:pt x="245" y="84"/>
                  <a:pt x="345" y="112"/>
                </a:cubicBezTo>
                <a:cubicBezTo>
                  <a:pt x="446" y="141"/>
                  <a:pt x="504" y="245"/>
                  <a:pt x="476" y="345"/>
                </a:cubicBezTo>
                <a:cubicBezTo>
                  <a:pt x="447" y="446"/>
                  <a:pt x="343" y="504"/>
                  <a:pt x="243" y="47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2" name="Freeform 20">
            <a:extLst>
              <a:ext uri="{FF2B5EF4-FFF2-40B4-BE49-F238E27FC236}">
                <a16:creationId xmlns:a16="http://schemas.microsoft.com/office/drawing/2014/main" id="{7625C72D-BAE2-4C6F-9F88-04D0BBCC05BD}"/>
              </a:ext>
              <a:ext uri="{C183D7F6-B498-43B3-948B-1728B52AA6E4}">
                <adec:decorative xmlns:adec="http://schemas.microsoft.com/office/drawing/2017/decorative" val="1"/>
              </a:ext>
            </a:extLst>
          </p:cNvPr>
          <p:cNvSpPr>
            <a:spLocks noEditPoints="1"/>
          </p:cNvSpPr>
          <p:nvPr/>
        </p:nvSpPr>
        <p:spPr bwMode="auto">
          <a:xfrm>
            <a:off x="7908663" y="2040490"/>
            <a:ext cx="1553322" cy="1551812"/>
          </a:xfrm>
          <a:custGeom>
            <a:avLst/>
            <a:gdLst>
              <a:gd name="T0" fmla="*/ 461 w 730"/>
              <a:gd name="T1" fmla="*/ 716 h 729"/>
              <a:gd name="T2" fmla="*/ 500 w 730"/>
              <a:gd name="T3" fmla="*/ 638 h 729"/>
              <a:gd name="T4" fmla="*/ 586 w 730"/>
              <a:gd name="T5" fmla="*/ 654 h 729"/>
              <a:gd name="T6" fmla="*/ 593 w 730"/>
              <a:gd name="T7" fmla="*/ 567 h 729"/>
              <a:gd name="T8" fmla="*/ 682 w 730"/>
              <a:gd name="T9" fmla="*/ 546 h 729"/>
              <a:gd name="T10" fmla="*/ 654 w 730"/>
              <a:gd name="T11" fmla="*/ 462 h 729"/>
              <a:gd name="T12" fmla="*/ 726 w 730"/>
              <a:gd name="T13" fmla="*/ 413 h 729"/>
              <a:gd name="T14" fmla="*/ 669 w 730"/>
              <a:gd name="T15" fmla="*/ 346 h 729"/>
              <a:gd name="T16" fmla="*/ 717 w 730"/>
              <a:gd name="T17" fmla="*/ 269 h 729"/>
              <a:gd name="T18" fmla="*/ 638 w 730"/>
              <a:gd name="T19" fmla="*/ 229 h 729"/>
              <a:gd name="T20" fmla="*/ 655 w 730"/>
              <a:gd name="T21" fmla="*/ 143 h 729"/>
              <a:gd name="T22" fmla="*/ 567 w 730"/>
              <a:gd name="T23" fmla="*/ 136 h 729"/>
              <a:gd name="T24" fmla="*/ 546 w 730"/>
              <a:gd name="T25" fmla="*/ 47 h 729"/>
              <a:gd name="T26" fmla="*/ 463 w 730"/>
              <a:gd name="T27" fmla="*/ 76 h 729"/>
              <a:gd name="T28" fmla="*/ 413 w 730"/>
              <a:gd name="T29" fmla="*/ 3 h 729"/>
              <a:gd name="T30" fmla="*/ 347 w 730"/>
              <a:gd name="T31" fmla="*/ 60 h 729"/>
              <a:gd name="T32" fmla="*/ 269 w 730"/>
              <a:gd name="T33" fmla="*/ 13 h 729"/>
              <a:gd name="T34" fmla="*/ 230 w 730"/>
              <a:gd name="T35" fmla="*/ 91 h 729"/>
              <a:gd name="T36" fmla="*/ 144 w 730"/>
              <a:gd name="T37" fmla="*/ 75 h 729"/>
              <a:gd name="T38" fmla="*/ 137 w 730"/>
              <a:gd name="T39" fmla="*/ 162 h 729"/>
              <a:gd name="T40" fmla="*/ 48 w 730"/>
              <a:gd name="T41" fmla="*/ 183 h 729"/>
              <a:gd name="T42" fmla="*/ 76 w 730"/>
              <a:gd name="T43" fmla="*/ 267 h 729"/>
              <a:gd name="T44" fmla="*/ 3 w 730"/>
              <a:gd name="T45" fmla="*/ 316 h 729"/>
              <a:gd name="T46" fmla="*/ 61 w 730"/>
              <a:gd name="T47" fmla="*/ 383 h 729"/>
              <a:gd name="T48" fmla="*/ 13 w 730"/>
              <a:gd name="T49" fmla="*/ 460 h 729"/>
              <a:gd name="T50" fmla="*/ 92 w 730"/>
              <a:gd name="T51" fmla="*/ 499 h 729"/>
              <a:gd name="T52" fmla="*/ 75 w 730"/>
              <a:gd name="T53" fmla="*/ 586 h 729"/>
              <a:gd name="T54" fmla="*/ 163 w 730"/>
              <a:gd name="T55" fmla="*/ 592 h 729"/>
              <a:gd name="T56" fmla="*/ 184 w 730"/>
              <a:gd name="T57" fmla="*/ 682 h 729"/>
              <a:gd name="T58" fmla="*/ 267 w 730"/>
              <a:gd name="T59" fmla="*/ 653 h 729"/>
              <a:gd name="T60" fmla="*/ 317 w 730"/>
              <a:gd name="T61" fmla="*/ 726 h 729"/>
              <a:gd name="T62" fmla="*/ 383 w 730"/>
              <a:gd name="T63" fmla="*/ 669 h 729"/>
              <a:gd name="T64" fmla="*/ 262 w 730"/>
              <a:gd name="T65" fmla="*/ 575 h 729"/>
              <a:gd name="T66" fmla="*/ 468 w 730"/>
              <a:gd name="T67" fmla="*/ 154 h 729"/>
              <a:gd name="T68" fmla="*/ 262 w 730"/>
              <a:gd name="T69" fmla="*/ 575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0" h="729">
                <a:moveTo>
                  <a:pt x="426" y="663"/>
                </a:moveTo>
                <a:cubicBezTo>
                  <a:pt x="461" y="716"/>
                  <a:pt x="461" y="716"/>
                  <a:pt x="461" y="716"/>
                </a:cubicBezTo>
                <a:cubicBezTo>
                  <a:pt x="505" y="701"/>
                  <a:pt x="505" y="701"/>
                  <a:pt x="505" y="701"/>
                </a:cubicBezTo>
                <a:cubicBezTo>
                  <a:pt x="500" y="638"/>
                  <a:pt x="500" y="638"/>
                  <a:pt x="500" y="638"/>
                </a:cubicBezTo>
                <a:cubicBezTo>
                  <a:pt x="512" y="632"/>
                  <a:pt x="523" y="625"/>
                  <a:pt x="534" y="618"/>
                </a:cubicBezTo>
                <a:cubicBezTo>
                  <a:pt x="586" y="654"/>
                  <a:pt x="586" y="654"/>
                  <a:pt x="586" y="654"/>
                </a:cubicBezTo>
                <a:cubicBezTo>
                  <a:pt x="621" y="624"/>
                  <a:pt x="621" y="624"/>
                  <a:pt x="621" y="624"/>
                </a:cubicBezTo>
                <a:cubicBezTo>
                  <a:pt x="593" y="567"/>
                  <a:pt x="593" y="567"/>
                  <a:pt x="593" y="567"/>
                </a:cubicBezTo>
                <a:cubicBezTo>
                  <a:pt x="602" y="556"/>
                  <a:pt x="611" y="545"/>
                  <a:pt x="619" y="533"/>
                </a:cubicBezTo>
                <a:cubicBezTo>
                  <a:pt x="682" y="546"/>
                  <a:pt x="682" y="546"/>
                  <a:pt x="682" y="546"/>
                </a:cubicBezTo>
                <a:cubicBezTo>
                  <a:pt x="703" y="504"/>
                  <a:pt x="703" y="504"/>
                  <a:pt x="703" y="504"/>
                </a:cubicBezTo>
                <a:cubicBezTo>
                  <a:pt x="654" y="462"/>
                  <a:pt x="654" y="462"/>
                  <a:pt x="654" y="462"/>
                </a:cubicBezTo>
                <a:cubicBezTo>
                  <a:pt x="658" y="450"/>
                  <a:pt x="661" y="437"/>
                  <a:pt x="664" y="425"/>
                </a:cubicBezTo>
                <a:cubicBezTo>
                  <a:pt x="726" y="413"/>
                  <a:pt x="726" y="413"/>
                  <a:pt x="726" y="413"/>
                </a:cubicBezTo>
                <a:cubicBezTo>
                  <a:pt x="730" y="367"/>
                  <a:pt x="730" y="367"/>
                  <a:pt x="730" y="367"/>
                </a:cubicBezTo>
                <a:cubicBezTo>
                  <a:pt x="669" y="346"/>
                  <a:pt x="669" y="346"/>
                  <a:pt x="669" y="346"/>
                </a:cubicBezTo>
                <a:cubicBezTo>
                  <a:pt x="668" y="332"/>
                  <a:pt x="666" y="318"/>
                  <a:pt x="664" y="304"/>
                </a:cubicBezTo>
                <a:cubicBezTo>
                  <a:pt x="717" y="269"/>
                  <a:pt x="717" y="269"/>
                  <a:pt x="717" y="269"/>
                </a:cubicBezTo>
                <a:cubicBezTo>
                  <a:pt x="702" y="225"/>
                  <a:pt x="702" y="225"/>
                  <a:pt x="702" y="225"/>
                </a:cubicBezTo>
                <a:cubicBezTo>
                  <a:pt x="638" y="229"/>
                  <a:pt x="638" y="229"/>
                  <a:pt x="638" y="229"/>
                </a:cubicBezTo>
                <a:cubicBezTo>
                  <a:pt x="632" y="218"/>
                  <a:pt x="626" y="207"/>
                  <a:pt x="619" y="196"/>
                </a:cubicBezTo>
                <a:cubicBezTo>
                  <a:pt x="655" y="143"/>
                  <a:pt x="655" y="143"/>
                  <a:pt x="655" y="143"/>
                </a:cubicBezTo>
                <a:cubicBezTo>
                  <a:pt x="624" y="108"/>
                  <a:pt x="624" y="108"/>
                  <a:pt x="624" y="108"/>
                </a:cubicBezTo>
                <a:cubicBezTo>
                  <a:pt x="567" y="136"/>
                  <a:pt x="567" y="136"/>
                  <a:pt x="567" y="136"/>
                </a:cubicBezTo>
                <a:cubicBezTo>
                  <a:pt x="557" y="127"/>
                  <a:pt x="545" y="118"/>
                  <a:pt x="533" y="110"/>
                </a:cubicBezTo>
                <a:cubicBezTo>
                  <a:pt x="546" y="47"/>
                  <a:pt x="546" y="47"/>
                  <a:pt x="546" y="47"/>
                </a:cubicBezTo>
                <a:cubicBezTo>
                  <a:pt x="505" y="27"/>
                  <a:pt x="505" y="27"/>
                  <a:pt x="505" y="27"/>
                </a:cubicBezTo>
                <a:cubicBezTo>
                  <a:pt x="463" y="76"/>
                  <a:pt x="463" y="76"/>
                  <a:pt x="463" y="76"/>
                </a:cubicBezTo>
                <a:cubicBezTo>
                  <a:pt x="450" y="72"/>
                  <a:pt x="438" y="68"/>
                  <a:pt x="425" y="66"/>
                </a:cubicBezTo>
                <a:cubicBezTo>
                  <a:pt x="413" y="3"/>
                  <a:pt x="413" y="3"/>
                  <a:pt x="413" y="3"/>
                </a:cubicBezTo>
                <a:cubicBezTo>
                  <a:pt x="367" y="0"/>
                  <a:pt x="367" y="0"/>
                  <a:pt x="367" y="0"/>
                </a:cubicBezTo>
                <a:cubicBezTo>
                  <a:pt x="347" y="60"/>
                  <a:pt x="347" y="60"/>
                  <a:pt x="347" y="60"/>
                </a:cubicBezTo>
                <a:cubicBezTo>
                  <a:pt x="332" y="61"/>
                  <a:pt x="318" y="63"/>
                  <a:pt x="304" y="66"/>
                </a:cubicBezTo>
                <a:cubicBezTo>
                  <a:pt x="269" y="13"/>
                  <a:pt x="269" y="13"/>
                  <a:pt x="269" y="13"/>
                </a:cubicBezTo>
                <a:cubicBezTo>
                  <a:pt x="225" y="28"/>
                  <a:pt x="225" y="28"/>
                  <a:pt x="225" y="28"/>
                </a:cubicBezTo>
                <a:cubicBezTo>
                  <a:pt x="230" y="91"/>
                  <a:pt x="230" y="91"/>
                  <a:pt x="230" y="91"/>
                </a:cubicBezTo>
                <a:cubicBezTo>
                  <a:pt x="218" y="97"/>
                  <a:pt x="207" y="103"/>
                  <a:pt x="196" y="111"/>
                </a:cubicBezTo>
                <a:cubicBezTo>
                  <a:pt x="144" y="75"/>
                  <a:pt x="144" y="75"/>
                  <a:pt x="144" y="75"/>
                </a:cubicBezTo>
                <a:cubicBezTo>
                  <a:pt x="109" y="105"/>
                  <a:pt x="109" y="105"/>
                  <a:pt x="109" y="105"/>
                </a:cubicBezTo>
                <a:cubicBezTo>
                  <a:pt x="137" y="162"/>
                  <a:pt x="137" y="162"/>
                  <a:pt x="137" y="162"/>
                </a:cubicBezTo>
                <a:cubicBezTo>
                  <a:pt x="128" y="173"/>
                  <a:pt x="119" y="184"/>
                  <a:pt x="111" y="196"/>
                </a:cubicBezTo>
                <a:cubicBezTo>
                  <a:pt x="48" y="183"/>
                  <a:pt x="48" y="183"/>
                  <a:pt x="48" y="183"/>
                </a:cubicBezTo>
                <a:cubicBezTo>
                  <a:pt x="27" y="225"/>
                  <a:pt x="27" y="225"/>
                  <a:pt x="27" y="225"/>
                </a:cubicBezTo>
                <a:cubicBezTo>
                  <a:pt x="76" y="267"/>
                  <a:pt x="76" y="267"/>
                  <a:pt x="76" y="267"/>
                </a:cubicBezTo>
                <a:cubicBezTo>
                  <a:pt x="72" y="279"/>
                  <a:pt x="69" y="292"/>
                  <a:pt x="66" y="304"/>
                </a:cubicBezTo>
                <a:cubicBezTo>
                  <a:pt x="3" y="316"/>
                  <a:pt x="3" y="316"/>
                  <a:pt x="3" y="316"/>
                </a:cubicBezTo>
                <a:cubicBezTo>
                  <a:pt x="0" y="362"/>
                  <a:pt x="0" y="362"/>
                  <a:pt x="0" y="362"/>
                </a:cubicBezTo>
                <a:cubicBezTo>
                  <a:pt x="61" y="383"/>
                  <a:pt x="61" y="383"/>
                  <a:pt x="61" y="383"/>
                </a:cubicBezTo>
                <a:cubicBezTo>
                  <a:pt x="62" y="397"/>
                  <a:pt x="63" y="411"/>
                  <a:pt x="66" y="425"/>
                </a:cubicBezTo>
                <a:cubicBezTo>
                  <a:pt x="13" y="460"/>
                  <a:pt x="13" y="460"/>
                  <a:pt x="13" y="460"/>
                </a:cubicBezTo>
                <a:cubicBezTo>
                  <a:pt x="28" y="504"/>
                  <a:pt x="28" y="504"/>
                  <a:pt x="28" y="504"/>
                </a:cubicBezTo>
                <a:cubicBezTo>
                  <a:pt x="92" y="499"/>
                  <a:pt x="92" y="499"/>
                  <a:pt x="92" y="499"/>
                </a:cubicBezTo>
                <a:cubicBezTo>
                  <a:pt x="97" y="511"/>
                  <a:pt x="104" y="522"/>
                  <a:pt x="111" y="533"/>
                </a:cubicBezTo>
                <a:cubicBezTo>
                  <a:pt x="75" y="586"/>
                  <a:pt x="75" y="586"/>
                  <a:pt x="75" y="586"/>
                </a:cubicBezTo>
                <a:cubicBezTo>
                  <a:pt x="106" y="621"/>
                  <a:pt x="106" y="621"/>
                  <a:pt x="106" y="621"/>
                </a:cubicBezTo>
                <a:cubicBezTo>
                  <a:pt x="163" y="592"/>
                  <a:pt x="163" y="592"/>
                  <a:pt x="163" y="592"/>
                </a:cubicBezTo>
                <a:cubicBezTo>
                  <a:pt x="173" y="602"/>
                  <a:pt x="185" y="611"/>
                  <a:pt x="197" y="619"/>
                </a:cubicBezTo>
                <a:cubicBezTo>
                  <a:pt x="184" y="682"/>
                  <a:pt x="184" y="682"/>
                  <a:pt x="184" y="682"/>
                </a:cubicBezTo>
                <a:cubicBezTo>
                  <a:pt x="225" y="702"/>
                  <a:pt x="225" y="702"/>
                  <a:pt x="225" y="702"/>
                </a:cubicBezTo>
                <a:cubicBezTo>
                  <a:pt x="267" y="653"/>
                  <a:pt x="267" y="653"/>
                  <a:pt x="267" y="653"/>
                </a:cubicBezTo>
                <a:cubicBezTo>
                  <a:pt x="280" y="657"/>
                  <a:pt x="292" y="661"/>
                  <a:pt x="305" y="663"/>
                </a:cubicBezTo>
                <a:cubicBezTo>
                  <a:pt x="317" y="726"/>
                  <a:pt x="317" y="726"/>
                  <a:pt x="317" y="726"/>
                </a:cubicBezTo>
                <a:cubicBezTo>
                  <a:pt x="363" y="729"/>
                  <a:pt x="363" y="729"/>
                  <a:pt x="363" y="729"/>
                </a:cubicBezTo>
                <a:cubicBezTo>
                  <a:pt x="383" y="669"/>
                  <a:pt x="383" y="669"/>
                  <a:pt x="383" y="669"/>
                </a:cubicBezTo>
                <a:cubicBezTo>
                  <a:pt x="397" y="668"/>
                  <a:pt x="412" y="666"/>
                  <a:pt x="426" y="663"/>
                </a:cubicBezTo>
                <a:close/>
                <a:moveTo>
                  <a:pt x="262" y="575"/>
                </a:moveTo>
                <a:cubicBezTo>
                  <a:pt x="146" y="518"/>
                  <a:pt x="97" y="377"/>
                  <a:pt x="154" y="261"/>
                </a:cubicBezTo>
                <a:cubicBezTo>
                  <a:pt x="211" y="145"/>
                  <a:pt x="352" y="97"/>
                  <a:pt x="468" y="154"/>
                </a:cubicBezTo>
                <a:cubicBezTo>
                  <a:pt x="584" y="211"/>
                  <a:pt x="632" y="351"/>
                  <a:pt x="575" y="468"/>
                </a:cubicBezTo>
                <a:cubicBezTo>
                  <a:pt x="518" y="584"/>
                  <a:pt x="378" y="632"/>
                  <a:pt x="262" y="57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3" name="Freeform 22">
            <a:extLst>
              <a:ext uri="{FF2B5EF4-FFF2-40B4-BE49-F238E27FC236}">
                <a16:creationId xmlns:a16="http://schemas.microsoft.com/office/drawing/2014/main" id="{676D83A3-C70F-42B9-9A5A-CB7488D46817}"/>
              </a:ext>
              <a:ext uri="{C183D7F6-B498-43B3-948B-1728B52AA6E4}">
                <adec:decorative xmlns:adec="http://schemas.microsoft.com/office/drawing/2017/decorative" val="1"/>
              </a:ext>
            </a:extLst>
          </p:cNvPr>
          <p:cNvSpPr>
            <a:spLocks noEditPoints="1"/>
          </p:cNvSpPr>
          <p:nvPr/>
        </p:nvSpPr>
        <p:spPr bwMode="auto">
          <a:xfrm>
            <a:off x="7347113" y="3453423"/>
            <a:ext cx="1547283" cy="1548793"/>
          </a:xfrm>
          <a:custGeom>
            <a:avLst/>
            <a:gdLst>
              <a:gd name="T0" fmla="*/ 435 w 727"/>
              <a:gd name="T1" fmla="*/ 721 h 727"/>
              <a:gd name="T2" fmla="*/ 479 w 727"/>
              <a:gd name="T3" fmla="*/ 645 h 727"/>
              <a:gd name="T4" fmla="*/ 564 w 727"/>
              <a:gd name="T5" fmla="*/ 668 h 727"/>
              <a:gd name="T6" fmla="*/ 577 w 727"/>
              <a:gd name="T7" fmla="*/ 581 h 727"/>
              <a:gd name="T8" fmla="*/ 668 w 727"/>
              <a:gd name="T9" fmla="*/ 566 h 727"/>
              <a:gd name="T10" fmla="*/ 645 w 727"/>
              <a:gd name="T11" fmla="*/ 481 h 727"/>
              <a:gd name="T12" fmla="*/ 721 w 727"/>
              <a:gd name="T13" fmla="*/ 436 h 727"/>
              <a:gd name="T14" fmla="*/ 668 w 727"/>
              <a:gd name="T15" fmla="*/ 366 h 727"/>
              <a:gd name="T16" fmla="*/ 721 w 727"/>
              <a:gd name="T17" fmla="*/ 292 h 727"/>
              <a:gd name="T18" fmla="*/ 645 w 727"/>
              <a:gd name="T19" fmla="*/ 247 h 727"/>
              <a:gd name="T20" fmla="*/ 668 w 727"/>
              <a:gd name="T21" fmla="*/ 162 h 727"/>
              <a:gd name="T22" fmla="*/ 581 w 727"/>
              <a:gd name="T23" fmla="*/ 150 h 727"/>
              <a:gd name="T24" fmla="*/ 566 w 727"/>
              <a:gd name="T25" fmla="*/ 59 h 727"/>
              <a:gd name="T26" fmla="*/ 481 w 727"/>
              <a:gd name="T27" fmla="*/ 82 h 727"/>
              <a:gd name="T28" fmla="*/ 436 w 727"/>
              <a:gd name="T29" fmla="*/ 6 h 727"/>
              <a:gd name="T30" fmla="*/ 366 w 727"/>
              <a:gd name="T31" fmla="*/ 58 h 727"/>
              <a:gd name="T32" fmla="*/ 292 w 727"/>
              <a:gd name="T33" fmla="*/ 6 h 727"/>
              <a:gd name="T34" fmla="*/ 247 w 727"/>
              <a:gd name="T35" fmla="*/ 81 h 727"/>
              <a:gd name="T36" fmla="*/ 162 w 727"/>
              <a:gd name="T37" fmla="*/ 59 h 727"/>
              <a:gd name="T38" fmla="*/ 150 w 727"/>
              <a:gd name="T39" fmla="*/ 146 h 727"/>
              <a:gd name="T40" fmla="*/ 59 w 727"/>
              <a:gd name="T41" fmla="*/ 161 h 727"/>
              <a:gd name="T42" fmla="*/ 82 w 727"/>
              <a:gd name="T43" fmla="*/ 246 h 727"/>
              <a:gd name="T44" fmla="*/ 6 w 727"/>
              <a:gd name="T45" fmla="*/ 290 h 727"/>
              <a:gd name="T46" fmla="*/ 59 w 727"/>
              <a:gd name="T47" fmla="*/ 361 h 727"/>
              <a:gd name="T48" fmla="*/ 6 w 727"/>
              <a:gd name="T49" fmla="*/ 435 h 727"/>
              <a:gd name="T50" fmla="*/ 82 w 727"/>
              <a:gd name="T51" fmla="*/ 479 h 727"/>
              <a:gd name="T52" fmla="*/ 59 w 727"/>
              <a:gd name="T53" fmla="*/ 564 h 727"/>
              <a:gd name="T54" fmla="*/ 146 w 727"/>
              <a:gd name="T55" fmla="*/ 577 h 727"/>
              <a:gd name="T56" fmla="*/ 161 w 727"/>
              <a:gd name="T57" fmla="*/ 667 h 727"/>
              <a:gd name="T58" fmla="*/ 246 w 727"/>
              <a:gd name="T59" fmla="*/ 645 h 727"/>
              <a:gd name="T60" fmla="*/ 290 w 727"/>
              <a:gd name="T61" fmla="*/ 721 h 727"/>
              <a:gd name="T62" fmla="*/ 361 w 727"/>
              <a:gd name="T63" fmla="*/ 668 h 727"/>
              <a:gd name="T64" fmla="*/ 246 w 727"/>
              <a:gd name="T65" fmla="*/ 566 h 727"/>
              <a:gd name="T66" fmla="*/ 481 w 727"/>
              <a:gd name="T67" fmla="*/ 160 h 727"/>
              <a:gd name="T68" fmla="*/ 246 w 727"/>
              <a:gd name="T69" fmla="*/ 566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7">
                <a:moveTo>
                  <a:pt x="404" y="665"/>
                </a:moveTo>
                <a:cubicBezTo>
                  <a:pt x="435" y="721"/>
                  <a:pt x="435" y="721"/>
                  <a:pt x="435" y="721"/>
                </a:cubicBezTo>
                <a:cubicBezTo>
                  <a:pt x="480" y="709"/>
                  <a:pt x="480" y="709"/>
                  <a:pt x="480" y="709"/>
                </a:cubicBezTo>
                <a:cubicBezTo>
                  <a:pt x="479" y="645"/>
                  <a:pt x="479" y="645"/>
                  <a:pt x="479" y="645"/>
                </a:cubicBezTo>
                <a:cubicBezTo>
                  <a:pt x="491" y="640"/>
                  <a:pt x="503" y="634"/>
                  <a:pt x="514" y="628"/>
                </a:cubicBezTo>
                <a:cubicBezTo>
                  <a:pt x="564" y="668"/>
                  <a:pt x="564" y="668"/>
                  <a:pt x="564" y="668"/>
                </a:cubicBezTo>
                <a:cubicBezTo>
                  <a:pt x="601" y="640"/>
                  <a:pt x="601" y="640"/>
                  <a:pt x="601" y="640"/>
                </a:cubicBezTo>
                <a:cubicBezTo>
                  <a:pt x="577" y="581"/>
                  <a:pt x="577" y="581"/>
                  <a:pt x="577" y="581"/>
                </a:cubicBezTo>
                <a:cubicBezTo>
                  <a:pt x="587" y="571"/>
                  <a:pt x="597" y="560"/>
                  <a:pt x="605" y="548"/>
                </a:cubicBezTo>
                <a:cubicBezTo>
                  <a:pt x="668" y="566"/>
                  <a:pt x="668" y="566"/>
                  <a:pt x="668" y="566"/>
                </a:cubicBezTo>
                <a:cubicBezTo>
                  <a:pt x="691" y="526"/>
                  <a:pt x="691" y="526"/>
                  <a:pt x="691" y="526"/>
                </a:cubicBezTo>
                <a:cubicBezTo>
                  <a:pt x="645" y="481"/>
                  <a:pt x="645" y="481"/>
                  <a:pt x="645" y="481"/>
                </a:cubicBezTo>
                <a:cubicBezTo>
                  <a:pt x="650" y="468"/>
                  <a:pt x="654" y="456"/>
                  <a:pt x="657" y="444"/>
                </a:cubicBezTo>
                <a:cubicBezTo>
                  <a:pt x="721" y="436"/>
                  <a:pt x="721" y="436"/>
                  <a:pt x="721" y="436"/>
                </a:cubicBezTo>
                <a:cubicBezTo>
                  <a:pt x="727" y="390"/>
                  <a:pt x="727" y="390"/>
                  <a:pt x="727" y="390"/>
                </a:cubicBezTo>
                <a:cubicBezTo>
                  <a:pt x="668" y="366"/>
                  <a:pt x="668" y="366"/>
                  <a:pt x="668" y="366"/>
                </a:cubicBezTo>
                <a:cubicBezTo>
                  <a:pt x="668" y="352"/>
                  <a:pt x="667" y="337"/>
                  <a:pt x="666" y="323"/>
                </a:cubicBezTo>
                <a:cubicBezTo>
                  <a:pt x="721" y="292"/>
                  <a:pt x="721" y="292"/>
                  <a:pt x="721" y="292"/>
                </a:cubicBezTo>
                <a:cubicBezTo>
                  <a:pt x="709" y="247"/>
                  <a:pt x="709" y="247"/>
                  <a:pt x="709" y="247"/>
                </a:cubicBezTo>
                <a:cubicBezTo>
                  <a:pt x="645" y="247"/>
                  <a:pt x="645" y="247"/>
                  <a:pt x="645" y="247"/>
                </a:cubicBezTo>
                <a:cubicBezTo>
                  <a:pt x="640" y="235"/>
                  <a:pt x="635" y="224"/>
                  <a:pt x="628" y="212"/>
                </a:cubicBezTo>
                <a:cubicBezTo>
                  <a:pt x="668" y="162"/>
                  <a:pt x="668" y="162"/>
                  <a:pt x="668" y="162"/>
                </a:cubicBezTo>
                <a:cubicBezTo>
                  <a:pt x="640" y="125"/>
                  <a:pt x="640" y="125"/>
                  <a:pt x="640" y="125"/>
                </a:cubicBezTo>
                <a:cubicBezTo>
                  <a:pt x="581" y="150"/>
                  <a:pt x="581" y="150"/>
                  <a:pt x="581" y="150"/>
                </a:cubicBezTo>
                <a:cubicBezTo>
                  <a:pt x="571" y="140"/>
                  <a:pt x="560" y="130"/>
                  <a:pt x="549" y="121"/>
                </a:cubicBezTo>
                <a:cubicBezTo>
                  <a:pt x="566" y="59"/>
                  <a:pt x="566" y="59"/>
                  <a:pt x="566" y="59"/>
                </a:cubicBezTo>
                <a:cubicBezTo>
                  <a:pt x="526" y="36"/>
                  <a:pt x="526" y="36"/>
                  <a:pt x="526" y="36"/>
                </a:cubicBezTo>
                <a:cubicBezTo>
                  <a:pt x="481" y="82"/>
                  <a:pt x="481" y="82"/>
                  <a:pt x="481" y="82"/>
                </a:cubicBezTo>
                <a:cubicBezTo>
                  <a:pt x="469" y="77"/>
                  <a:pt x="456" y="73"/>
                  <a:pt x="444" y="69"/>
                </a:cubicBezTo>
                <a:cubicBezTo>
                  <a:pt x="436" y="6"/>
                  <a:pt x="436" y="6"/>
                  <a:pt x="436" y="6"/>
                </a:cubicBezTo>
                <a:cubicBezTo>
                  <a:pt x="391" y="0"/>
                  <a:pt x="391" y="0"/>
                  <a:pt x="391" y="0"/>
                </a:cubicBezTo>
                <a:cubicBezTo>
                  <a:pt x="366" y="58"/>
                  <a:pt x="366" y="58"/>
                  <a:pt x="366" y="58"/>
                </a:cubicBezTo>
                <a:cubicBezTo>
                  <a:pt x="352" y="58"/>
                  <a:pt x="337" y="59"/>
                  <a:pt x="323" y="61"/>
                </a:cubicBezTo>
                <a:cubicBezTo>
                  <a:pt x="292" y="6"/>
                  <a:pt x="292" y="6"/>
                  <a:pt x="292" y="6"/>
                </a:cubicBezTo>
                <a:cubicBezTo>
                  <a:pt x="247" y="18"/>
                  <a:pt x="247" y="18"/>
                  <a:pt x="247" y="18"/>
                </a:cubicBezTo>
                <a:cubicBezTo>
                  <a:pt x="247" y="81"/>
                  <a:pt x="247" y="81"/>
                  <a:pt x="247" y="81"/>
                </a:cubicBezTo>
                <a:cubicBezTo>
                  <a:pt x="235" y="86"/>
                  <a:pt x="224" y="92"/>
                  <a:pt x="212" y="98"/>
                </a:cubicBezTo>
                <a:cubicBezTo>
                  <a:pt x="162" y="59"/>
                  <a:pt x="162" y="59"/>
                  <a:pt x="162" y="59"/>
                </a:cubicBezTo>
                <a:cubicBezTo>
                  <a:pt x="125" y="87"/>
                  <a:pt x="125" y="87"/>
                  <a:pt x="125" y="87"/>
                </a:cubicBezTo>
                <a:cubicBezTo>
                  <a:pt x="150" y="146"/>
                  <a:pt x="150" y="146"/>
                  <a:pt x="150" y="146"/>
                </a:cubicBezTo>
                <a:cubicBezTo>
                  <a:pt x="140" y="156"/>
                  <a:pt x="130" y="166"/>
                  <a:pt x="121" y="178"/>
                </a:cubicBezTo>
                <a:cubicBezTo>
                  <a:pt x="59" y="161"/>
                  <a:pt x="59" y="161"/>
                  <a:pt x="59" y="161"/>
                </a:cubicBezTo>
                <a:cubicBezTo>
                  <a:pt x="36" y="201"/>
                  <a:pt x="36" y="201"/>
                  <a:pt x="36" y="201"/>
                </a:cubicBezTo>
                <a:cubicBezTo>
                  <a:pt x="82" y="246"/>
                  <a:pt x="82" y="246"/>
                  <a:pt x="82" y="246"/>
                </a:cubicBezTo>
                <a:cubicBezTo>
                  <a:pt x="77" y="258"/>
                  <a:pt x="73" y="270"/>
                  <a:pt x="69" y="283"/>
                </a:cubicBezTo>
                <a:cubicBezTo>
                  <a:pt x="6" y="290"/>
                  <a:pt x="6" y="290"/>
                  <a:pt x="6" y="290"/>
                </a:cubicBezTo>
                <a:cubicBezTo>
                  <a:pt x="0" y="336"/>
                  <a:pt x="0" y="336"/>
                  <a:pt x="0" y="336"/>
                </a:cubicBezTo>
                <a:cubicBezTo>
                  <a:pt x="59" y="361"/>
                  <a:pt x="59" y="361"/>
                  <a:pt x="59" y="361"/>
                </a:cubicBezTo>
                <a:cubicBezTo>
                  <a:pt x="59" y="375"/>
                  <a:pt x="59" y="389"/>
                  <a:pt x="61" y="403"/>
                </a:cubicBezTo>
                <a:cubicBezTo>
                  <a:pt x="6" y="435"/>
                  <a:pt x="6" y="435"/>
                  <a:pt x="6" y="435"/>
                </a:cubicBezTo>
                <a:cubicBezTo>
                  <a:pt x="18" y="480"/>
                  <a:pt x="18" y="480"/>
                  <a:pt x="18" y="480"/>
                </a:cubicBezTo>
                <a:cubicBezTo>
                  <a:pt x="82" y="479"/>
                  <a:pt x="82" y="479"/>
                  <a:pt x="82" y="479"/>
                </a:cubicBezTo>
                <a:cubicBezTo>
                  <a:pt x="87" y="491"/>
                  <a:pt x="92" y="503"/>
                  <a:pt x="99" y="514"/>
                </a:cubicBezTo>
                <a:cubicBezTo>
                  <a:pt x="59" y="564"/>
                  <a:pt x="59" y="564"/>
                  <a:pt x="59" y="564"/>
                </a:cubicBezTo>
                <a:cubicBezTo>
                  <a:pt x="87" y="601"/>
                  <a:pt x="87" y="601"/>
                  <a:pt x="87" y="601"/>
                </a:cubicBezTo>
                <a:cubicBezTo>
                  <a:pt x="146" y="577"/>
                  <a:pt x="146" y="577"/>
                  <a:pt x="146" y="577"/>
                </a:cubicBezTo>
                <a:cubicBezTo>
                  <a:pt x="156" y="587"/>
                  <a:pt x="167" y="596"/>
                  <a:pt x="178" y="605"/>
                </a:cubicBezTo>
                <a:cubicBezTo>
                  <a:pt x="161" y="667"/>
                  <a:pt x="161" y="667"/>
                  <a:pt x="161" y="667"/>
                </a:cubicBezTo>
                <a:cubicBezTo>
                  <a:pt x="201" y="691"/>
                  <a:pt x="201" y="691"/>
                  <a:pt x="201" y="691"/>
                </a:cubicBezTo>
                <a:cubicBezTo>
                  <a:pt x="246" y="645"/>
                  <a:pt x="246" y="645"/>
                  <a:pt x="246" y="645"/>
                </a:cubicBezTo>
                <a:cubicBezTo>
                  <a:pt x="258" y="650"/>
                  <a:pt x="271" y="654"/>
                  <a:pt x="283" y="657"/>
                </a:cubicBezTo>
                <a:cubicBezTo>
                  <a:pt x="290" y="721"/>
                  <a:pt x="290" y="721"/>
                  <a:pt x="290" y="721"/>
                </a:cubicBezTo>
                <a:cubicBezTo>
                  <a:pt x="336" y="727"/>
                  <a:pt x="336" y="727"/>
                  <a:pt x="336" y="727"/>
                </a:cubicBezTo>
                <a:cubicBezTo>
                  <a:pt x="361" y="668"/>
                  <a:pt x="361" y="668"/>
                  <a:pt x="361" y="668"/>
                </a:cubicBezTo>
                <a:cubicBezTo>
                  <a:pt x="375" y="668"/>
                  <a:pt x="389" y="667"/>
                  <a:pt x="404" y="665"/>
                </a:cubicBezTo>
                <a:close/>
                <a:moveTo>
                  <a:pt x="246" y="566"/>
                </a:moveTo>
                <a:cubicBezTo>
                  <a:pt x="134" y="501"/>
                  <a:pt x="96" y="358"/>
                  <a:pt x="160" y="246"/>
                </a:cubicBezTo>
                <a:cubicBezTo>
                  <a:pt x="225" y="134"/>
                  <a:pt x="369" y="95"/>
                  <a:pt x="481" y="160"/>
                </a:cubicBezTo>
                <a:cubicBezTo>
                  <a:pt x="593" y="225"/>
                  <a:pt x="631" y="368"/>
                  <a:pt x="566" y="481"/>
                </a:cubicBezTo>
                <a:cubicBezTo>
                  <a:pt x="502" y="593"/>
                  <a:pt x="358" y="631"/>
                  <a:pt x="246" y="56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4" name="Freeform 24">
            <a:extLst>
              <a:ext uri="{FF2B5EF4-FFF2-40B4-BE49-F238E27FC236}">
                <a16:creationId xmlns:a16="http://schemas.microsoft.com/office/drawing/2014/main" id="{BB8178CB-132D-489F-B653-EF0C6AD56AD8}"/>
              </a:ext>
              <a:ext uri="{C183D7F6-B498-43B3-948B-1728B52AA6E4}">
                <adec:decorative xmlns:adec="http://schemas.microsoft.com/office/drawing/2017/decorative" val="1"/>
              </a:ext>
            </a:extLst>
          </p:cNvPr>
          <p:cNvSpPr>
            <a:spLocks noEditPoints="1"/>
          </p:cNvSpPr>
          <p:nvPr/>
        </p:nvSpPr>
        <p:spPr bwMode="auto">
          <a:xfrm>
            <a:off x="6282883" y="2144649"/>
            <a:ext cx="1547283" cy="1550301"/>
          </a:xfrm>
          <a:custGeom>
            <a:avLst/>
            <a:gdLst>
              <a:gd name="T0" fmla="*/ 435 w 727"/>
              <a:gd name="T1" fmla="*/ 722 h 728"/>
              <a:gd name="T2" fmla="*/ 479 w 727"/>
              <a:gd name="T3" fmla="*/ 646 h 728"/>
              <a:gd name="T4" fmla="*/ 565 w 727"/>
              <a:gd name="T5" fmla="*/ 668 h 728"/>
              <a:gd name="T6" fmla="*/ 577 w 727"/>
              <a:gd name="T7" fmla="*/ 582 h 728"/>
              <a:gd name="T8" fmla="*/ 668 w 727"/>
              <a:gd name="T9" fmla="*/ 567 h 728"/>
              <a:gd name="T10" fmla="*/ 645 w 727"/>
              <a:gd name="T11" fmla="*/ 481 h 728"/>
              <a:gd name="T12" fmla="*/ 721 w 727"/>
              <a:gd name="T13" fmla="*/ 437 h 728"/>
              <a:gd name="T14" fmla="*/ 668 w 727"/>
              <a:gd name="T15" fmla="*/ 367 h 728"/>
              <a:gd name="T16" fmla="*/ 721 w 727"/>
              <a:gd name="T17" fmla="*/ 293 h 728"/>
              <a:gd name="T18" fmla="*/ 645 w 727"/>
              <a:gd name="T19" fmla="*/ 248 h 728"/>
              <a:gd name="T20" fmla="*/ 668 w 727"/>
              <a:gd name="T21" fmla="*/ 163 h 728"/>
              <a:gd name="T22" fmla="*/ 581 w 727"/>
              <a:gd name="T23" fmla="*/ 151 h 728"/>
              <a:gd name="T24" fmla="*/ 566 w 727"/>
              <a:gd name="T25" fmla="*/ 60 h 728"/>
              <a:gd name="T26" fmla="*/ 481 w 727"/>
              <a:gd name="T27" fmla="*/ 83 h 728"/>
              <a:gd name="T28" fmla="*/ 436 w 727"/>
              <a:gd name="T29" fmla="*/ 7 h 728"/>
              <a:gd name="T30" fmla="*/ 366 w 727"/>
              <a:gd name="T31" fmla="*/ 59 h 728"/>
              <a:gd name="T32" fmla="*/ 292 w 727"/>
              <a:gd name="T33" fmla="*/ 7 h 728"/>
              <a:gd name="T34" fmla="*/ 247 w 727"/>
              <a:gd name="T35" fmla="*/ 82 h 728"/>
              <a:gd name="T36" fmla="*/ 162 w 727"/>
              <a:gd name="T37" fmla="*/ 60 h 728"/>
              <a:gd name="T38" fmla="*/ 150 w 727"/>
              <a:gd name="T39" fmla="*/ 147 h 728"/>
              <a:gd name="T40" fmla="*/ 59 w 727"/>
              <a:gd name="T41" fmla="*/ 162 h 728"/>
              <a:gd name="T42" fmla="*/ 82 w 727"/>
              <a:gd name="T43" fmla="*/ 247 h 728"/>
              <a:gd name="T44" fmla="*/ 6 w 727"/>
              <a:gd name="T45" fmla="*/ 291 h 728"/>
              <a:gd name="T46" fmla="*/ 59 w 727"/>
              <a:gd name="T47" fmla="*/ 361 h 728"/>
              <a:gd name="T48" fmla="*/ 6 w 727"/>
              <a:gd name="T49" fmla="*/ 436 h 728"/>
              <a:gd name="T50" fmla="*/ 82 w 727"/>
              <a:gd name="T51" fmla="*/ 480 h 728"/>
              <a:gd name="T52" fmla="*/ 59 w 727"/>
              <a:gd name="T53" fmla="*/ 565 h 728"/>
              <a:gd name="T54" fmla="*/ 146 w 727"/>
              <a:gd name="T55" fmla="*/ 578 h 728"/>
              <a:gd name="T56" fmla="*/ 161 w 727"/>
              <a:gd name="T57" fmla="*/ 668 h 728"/>
              <a:gd name="T58" fmla="*/ 246 w 727"/>
              <a:gd name="T59" fmla="*/ 645 h 728"/>
              <a:gd name="T60" fmla="*/ 290 w 727"/>
              <a:gd name="T61" fmla="*/ 721 h 728"/>
              <a:gd name="T62" fmla="*/ 361 w 727"/>
              <a:gd name="T63" fmla="*/ 669 h 728"/>
              <a:gd name="T64" fmla="*/ 246 w 727"/>
              <a:gd name="T65" fmla="*/ 567 h 728"/>
              <a:gd name="T66" fmla="*/ 481 w 727"/>
              <a:gd name="T67" fmla="*/ 161 h 728"/>
              <a:gd name="T68" fmla="*/ 246 w 727"/>
              <a:gd name="T69" fmla="*/ 5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8">
                <a:moveTo>
                  <a:pt x="404" y="666"/>
                </a:moveTo>
                <a:cubicBezTo>
                  <a:pt x="435" y="722"/>
                  <a:pt x="435" y="722"/>
                  <a:pt x="435" y="722"/>
                </a:cubicBezTo>
                <a:cubicBezTo>
                  <a:pt x="480" y="710"/>
                  <a:pt x="480" y="710"/>
                  <a:pt x="480" y="710"/>
                </a:cubicBezTo>
                <a:cubicBezTo>
                  <a:pt x="479" y="646"/>
                  <a:pt x="479" y="646"/>
                  <a:pt x="479" y="646"/>
                </a:cubicBezTo>
                <a:cubicBezTo>
                  <a:pt x="491" y="641"/>
                  <a:pt x="503" y="635"/>
                  <a:pt x="514" y="629"/>
                </a:cubicBezTo>
                <a:cubicBezTo>
                  <a:pt x="565" y="668"/>
                  <a:pt x="565" y="668"/>
                  <a:pt x="565" y="668"/>
                </a:cubicBezTo>
                <a:cubicBezTo>
                  <a:pt x="601" y="640"/>
                  <a:pt x="601" y="640"/>
                  <a:pt x="601" y="640"/>
                </a:cubicBezTo>
                <a:cubicBezTo>
                  <a:pt x="577" y="582"/>
                  <a:pt x="577" y="582"/>
                  <a:pt x="577" y="582"/>
                </a:cubicBezTo>
                <a:cubicBezTo>
                  <a:pt x="587" y="572"/>
                  <a:pt x="597" y="561"/>
                  <a:pt x="605" y="549"/>
                </a:cubicBezTo>
                <a:cubicBezTo>
                  <a:pt x="668" y="567"/>
                  <a:pt x="668" y="567"/>
                  <a:pt x="668" y="567"/>
                </a:cubicBezTo>
                <a:cubicBezTo>
                  <a:pt x="691" y="527"/>
                  <a:pt x="691" y="527"/>
                  <a:pt x="691" y="527"/>
                </a:cubicBezTo>
                <a:cubicBezTo>
                  <a:pt x="645" y="481"/>
                  <a:pt x="645" y="481"/>
                  <a:pt x="645" y="481"/>
                </a:cubicBezTo>
                <a:cubicBezTo>
                  <a:pt x="650" y="469"/>
                  <a:pt x="654" y="457"/>
                  <a:pt x="657" y="445"/>
                </a:cubicBezTo>
                <a:cubicBezTo>
                  <a:pt x="721" y="437"/>
                  <a:pt x="721" y="437"/>
                  <a:pt x="721" y="437"/>
                </a:cubicBezTo>
                <a:cubicBezTo>
                  <a:pt x="727" y="391"/>
                  <a:pt x="727" y="391"/>
                  <a:pt x="727" y="391"/>
                </a:cubicBezTo>
                <a:cubicBezTo>
                  <a:pt x="668" y="367"/>
                  <a:pt x="668" y="367"/>
                  <a:pt x="668" y="367"/>
                </a:cubicBezTo>
                <a:cubicBezTo>
                  <a:pt x="668" y="352"/>
                  <a:pt x="667" y="338"/>
                  <a:pt x="666" y="324"/>
                </a:cubicBezTo>
                <a:cubicBezTo>
                  <a:pt x="721" y="293"/>
                  <a:pt x="721" y="293"/>
                  <a:pt x="721" y="293"/>
                </a:cubicBezTo>
                <a:cubicBezTo>
                  <a:pt x="709" y="248"/>
                  <a:pt x="709" y="248"/>
                  <a:pt x="709" y="248"/>
                </a:cubicBezTo>
                <a:cubicBezTo>
                  <a:pt x="645" y="248"/>
                  <a:pt x="645" y="248"/>
                  <a:pt x="645" y="248"/>
                </a:cubicBezTo>
                <a:cubicBezTo>
                  <a:pt x="640" y="236"/>
                  <a:pt x="635" y="224"/>
                  <a:pt x="628" y="213"/>
                </a:cubicBezTo>
                <a:cubicBezTo>
                  <a:pt x="668" y="163"/>
                  <a:pt x="668" y="163"/>
                  <a:pt x="668" y="163"/>
                </a:cubicBezTo>
                <a:cubicBezTo>
                  <a:pt x="640" y="126"/>
                  <a:pt x="640" y="126"/>
                  <a:pt x="640" y="126"/>
                </a:cubicBezTo>
                <a:cubicBezTo>
                  <a:pt x="581" y="151"/>
                  <a:pt x="581" y="151"/>
                  <a:pt x="581" y="151"/>
                </a:cubicBezTo>
                <a:cubicBezTo>
                  <a:pt x="571" y="140"/>
                  <a:pt x="560" y="131"/>
                  <a:pt x="549" y="122"/>
                </a:cubicBezTo>
                <a:cubicBezTo>
                  <a:pt x="566" y="60"/>
                  <a:pt x="566" y="60"/>
                  <a:pt x="566" y="60"/>
                </a:cubicBezTo>
                <a:cubicBezTo>
                  <a:pt x="526" y="37"/>
                  <a:pt x="526" y="37"/>
                  <a:pt x="526" y="37"/>
                </a:cubicBezTo>
                <a:cubicBezTo>
                  <a:pt x="481" y="83"/>
                  <a:pt x="481" y="83"/>
                  <a:pt x="481" y="83"/>
                </a:cubicBezTo>
                <a:cubicBezTo>
                  <a:pt x="469" y="78"/>
                  <a:pt x="456" y="74"/>
                  <a:pt x="444" y="70"/>
                </a:cubicBezTo>
                <a:cubicBezTo>
                  <a:pt x="436" y="7"/>
                  <a:pt x="436" y="7"/>
                  <a:pt x="436" y="7"/>
                </a:cubicBezTo>
                <a:cubicBezTo>
                  <a:pt x="391" y="0"/>
                  <a:pt x="391" y="0"/>
                  <a:pt x="391" y="0"/>
                </a:cubicBezTo>
                <a:cubicBezTo>
                  <a:pt x="366" y="59"/>
                  <a:pt x="366" y="59"/>
                  <a:pt x="366" y="59"/>
                </a:cubicBezTo>
                <a:cubicBezTo>
                  <a:pt x="352" y="59"/>
                  <a:pt x="338" y="60"/>
                  <a:pt x="323" y="62"/>
                </a:cubicBezTo>
                <a:cubicBezTo>
                  <a:pt x="292" y="7"/>
                  <a:pt x="292" y="7"/>
                  <a:pt x="292" y="7"/>
                </a:cubicBezTo>
                <a:cubicBezTo>
                  <a:pt x="247" y="18"/>
                  <a:pt x="247" y="18"/>
                  <a:pt x="247" y="18"/>
                </a:cubicBezTo>
                <a:cubicBezTo>
                  <a:pt x="247" y="82"/>
                  <a:pt x="247" y="82"/>
                  <a:pt x="247" y="82"/>
                </a:cubicBezTo>
                <a:cubicBezTo>
                  <a:pt x="236" y="87"/>
                  <a:pt x="224" y="93"/>
                  <a:pt x="212" y="99"/>
                </a:cubicBezTo>
                <a:cubicBezTo>
                  <a:pt x="162" y="60"/>
                  <a:pt x="162" y="60"/>
                  <a:pt x="162" y="60"/>
                </a:cubicBezTo>
                <a:cubicBezTo>
                  <a:pt x="125" y="88"/>
                  <a:pt x="125" y="88"/>
                  <a:pt x="125" y="88"/>
                </a:cubicBezTo>
                <a:cubicBezTo>
                  <a:pt x="150" y="147"/>
                  <a:pt x="150" y="147"/>
                  <a:pt x="150" y="147"/>
                </a:cubicBezTo>
                <a:cubicBezTo>
                  <a:pt x="140" y="157"/>
                  <a:pt x="130" y="167"/>
                  <a:pt x="121" y="179"/>
                </a:cubicBezTo>
                <a:cubicBezTo>
                  <a:pt x="59" y="162"/>
                  <a:pt x="59" y="162"/>
                  <a:pt x="59" y="162"/>
                </a:cubicBezTo>
                <a:cubicBezTo>
                  <a:pt x="36" y="202"/>
                  <a:pt x="36" y="202"/>
                  <a:pt x="36" y="202"/>
                </a:cubicBezTo>
                <a:cubicBezTo>
                  <a:pt x="82" y="247"/>
                  <a:pt x="82" y="247"/>
                  <a:pt x="82" y="247"/>
                </a:cubicBezTo>
                <a:cubicBezTo>
                  <a:pt x="77" y="259"/>
                  <a:pt x="73" y="271"/>
                  <a:pt x="69" y="284"/>
                </a:cubicBezTo>
                <a:cubicBezTo>
                  <a:pt x="6" y="291"/>
                  <a:pt x="6" y="291"/>
                  <a:pt x="6" y="291"/>
                </a:cubicBezTo>
                <a:cubicBezTo>
                  <a:pt x="0" y="337"/>
                  <a:pt x="0" y="337"/>
                  <a:pt x="0" y="337"/>
                </a:cubicBezTo>
                <a:cubicBezTo>
                  <a:pt x="59" y="361"/>
                  <a:pt x="59" y="361"/>
                  <a:pt x="59" y="361"/>
                </a:cubicBezTo>
                <a:cubicBezTo>
                  <a:pt x="59" y="376"/>
                  <a:pt x="59" y="390"/>
                  <a:pt x="61" y="404"/>
                </a:cubicBezTo>
                <a:cubicBezTo>
                  <a:pt x="6" y="436"/>
                  <a:pt x="6" y="436"/>
                  <a:pt x="6" y="436"/>
                </a:cubicBezTo>
                <a:cubicBezTo>
                  <a:pt x="18" y="481"/>
                  <a:pt x="18" y="481"/>
                  <a:pt x="18" y="481"/>
                </a:cubicBezTo>
                <a:cubicBezTo>
                  <a:pt x="82" y="480"/>
                  <a:pt x="82" y="480"/>
                  <a:pt x="82" y="480"/>
                </a:cubicBezTo>
                <a:cubicBezTo>
                  <a:pt x="87" y="492"/>
                  <a:pt x="92" y="504"/>
                  <a:pt x="99" y="515"/>
                </a:cubicBezTo>
                <a:cubicBezTo>
                  <a:pt x="59" y="565"/>
                  <a:pt x="59" y="565"/>
                  <a:pt x="59" y="565"/>
                </a:cubicBezTo>
                <a:cubicBezTo>
                  <a:pt x="87" y="602"/>
                  <a:pt x="87" y="602"/>
                  <a:pt x="87" y="602"/>
                </a:cubicBezTo>
                <a:cubicBezTo>
                  <a:pt x="146" y="578"/>
                  <a:pt x="146" y="578"/>
                  <a:pt x="146" y="578"/>
                </a:cubicBezTo>
                <a:cubicBezTo>
                  <a:pt x="156" y="588"/>
                  <a:pt x="167" y="597"/>
                  <a:pt x="178" y="606"/>
                </a:cubicBezTo>
                <a:cubicBezTo>
                  <a:pt x="161" y="668"/>
                  <a:pt x="161" y="668"/>
                  <a:pt x="161" y="668"/>
                </a:cubicBezTo>
                <a:cubicBezTo>
                  <a:pt x="201" y="691"/>
                  <a:pt x="201" y="691"/>
                  <a:pt x="201" y="691"/>
                </a:cubicBezTo>
                <a:cubicBezTo>
                  <a:pt x="246" y="645"/>
                  <a:pt x="246" y="645"/>
                  <a:pt x="246" y="645"/>
                </a:cubicBezTo>
                <a:cubicBezTo>
                  <a:pt x="258" y="650"/>
                  <a:pt x="271" y="655"/>
                  <a:pt x="283" y="658"/>
                </a:cubicBezTo>
                <a:cubicBezTo>
                  <a:pt x="290" y="721"/>
                  <a:pt x="290" y="721"/>
                  <a:pt x="290" y="721"/>
                </a:cubicBezTo>
                <a:cubicBezTo>
                  <a:pt x="336" y="728"/>
                  <a:pt x="336" y="728"/>
                  <a:pt x="336" y="728"/>
                </a:cubicBezTo>
                <a:cubicBezTo>
                  <a:pt x="361" y="669"/>
                  <a:pt x="361" y="669"/>
                  <a:pt x="361" y="669"/>
                </a:cubicBezTo>
                <a:cubicBezTo>
                  <a:pt x="375" y="669"/>
                  <a:pt x="389" y="668"/>
                  <a:pt x="404" y="666"/>
                </a:cubicBezTo>
                <a:close/>
                <a:moveTo>
                  <a:pt x="246" y="567"/>
                </a:moveTo>
                <a:cubicBezTo>
                  <a:pt x="134" y="502"/>
                  <a:pt x="96" y="359"/>
                  <a:pt x="161" y="247"/>
                </a:cubicBezTo>
                <a:cubicBezTo>
                  <a:pt x="225" y="135"/>
                  <a:pt x="369" y="96"/>
                  <a:pt x="481" y="161"/>
                </a:cubicBezTo>
                <a:cubicBezTo>
                  <a:pt x="593" y="226"/>
                  <a:pt x="631" y="369"/>
                  <a:pt x="566" y="481"/>
                </a:cubicBezTo>
                <a:cubicBezTo>
                  <a:pt x="502" y="594"/>
                  <a:pt x="358" y="632"/>
                  <a:pt x="246" y="56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5" name="Freeform 26">
            <a:extLst>
              <a:ext uri="{FF2B5EF4-FFF2-40B4-BE49-F238E27FC236}">
                <a16:creationId xmlns:a16="http://schemas.microsoft.com/office/drawing/2014/main" id="{46B7D986-C5BB-4006-96A9-57B57091FDCD}"/>
              </a:ext>
              <a:ext uri="{C183D7F6-B498-43B3-948B-1728B52AA6E4}">
                <adec:decorative xmlns:adec="http://schemas.microsoft.com/office/drawing/2017/decorative" val="1"/>
              </a:ext>
            </a:extLst>
          </p:cNvPr>
          <p:cNvSpPr>
            <a:spLocks noEditPoints="1"/>
          </p:cNvSpPr>
          <p:nvPr/>
        </p:nvSpPr>
        <p:spPr bwMode="auto">
          <a:xfrm>
            <a:off x="5973425" y="3731179"/>
            <a:ext cx="1203107" cy="1204617"/>
          </a:xfrm>
          <a:custGeom>
            <a:avLst/>
            <a:gdLst>
              <a:gd name="T0" fmla="*/ 269 w 565"/>
              <a:gd name="T1" fmla="*/ 0 h 566"/>
              <a:gd name="T2" fmla="*/ 226 w 565"/>
              <a:gd name="T3" fmla="*/ 53 h 566"/>
              <a:gd name="T4" fmla="*/ 160 w 565"/>
              <a:gd name="T5" fmla="*/ 27 h 566"/>
              <a:gd name="T6" fmla="*/ 141 w 565"/>
              <a:gd name="T7" fmla="*/ 93 h 566"/>
              <a:gd name="T8" fmla="*/ 73 w 565"/>
              <a:gd name="T9" fmla="*/ 92 h 566"/>
              <a:gd name="T10" fmla="*/ 80 w 565"/>
              <a:gd name="T11" fmla="*/ 160 h 566"/>
              <a:gd name="T12" fmla="*/ 14 w 565"/>
              <a:gd name="T13" fmla="*/ 188 h 566"/>
              <a:gd name="T14" fmla="*/ 48 w 565"/>
              <a:gd name="T15" fmla="*/ 248 h 566"/>
              <a:gd name="T16" fmla="*/ 0 w 565"/>
              <a:gd name="T17" fmla="*/ 296 h 566"/>
              <a:gd name="T18" fmla="*/ 53 w 565"/>
              <a:gd name="T19" fmla="*/ 339 h 566"/>
              <a:gd name="T20" fmla="*/ 27 w 565"/>
              <a:gd name="T21" fmla="*/ 405 h 566"/>
              <a:gd name="T22" fmla="*/ 93 w 565"/>
              <a:gd name="T23" fmla="*/ 424 h 566"/>
              <a:gd name="T24" fmla="*/ 92 w 565"/>
              <a:gd name="T25" fmla="*/ 492 h 566"/>
              <a:gd name="T26" fmla="*/ 160 w 565"/>
              <a:gd name="T27" fmla="*/ 485 h 566"/>
              <a:gd name="T28" fmla="*/ 188 w 565"/>
              <a:gd name="T29" fmla="*/ 550 h 566"/>
              <a:gd name="T30" fmla="*/ 248 w 565"/>
              <a:gd name="T31" fmla="*/ 517 h 566"/>
              <a:gd name="T32" fmla="*/ 296 w 565"/>
              <a:gd name="T33" fmla="*/ 566 h 566"/>
              <a:gd name="T34" fmla="*/ 339 w 565"/>
              <a:gd name="T35" fmla="*/ 513 h 566"/>
              <a:gd name="T36" fmla="*/ 405 w 565"/>
              <a:gd name="T37" fmla="*/ 538 h 566"/>
              <a:gd name="T38" fmla="*/ 424 w 565"/>
              <a:gd name="T39" fmla="*/ 473 h 566"/>
              <a:gd name="T40" fmla="*/ 492 w 565"/>
              <a:gd name="T41" fmla="*/ 473 h 566"/>
              <a:gd name="T42" fmla="*/ 485 w 565"/>
              <a:gd name="T43" fmla="*/ 405 h 566"/>
              <a:gd name="T44" fmla="*/ 550 w 565"/>
              <a:gd name="T45" fmla="*/ 377 h 566"/>
              <a:gd name="T46" fmla="*/ 517 w 565"/>
              <a:gd name="T47" fmla="*/ 317 h 566"/>
              <a:gd name="T48" fmla="*/ 565 w 565"/>
              <a:gd name="T49" fmla="*/ 269 h 566"/>
              <a:gd name="T50" fmla="*/ 512 w 565"/>
              <a:gd name="T51" fmla="*/ 226 h 566"/>
              <a:gd name="T52" fmla="*/ 538 w 565"/>
              <a:gd name="T53" fmla="*/ 160 h 566"/>
              <a:gd name="T54" fmla="*/ 472 w 565"/>
              <a:gd name="T55" fmla="*/ 141 h 566"/>
              <a:gd name="T56" fmla="*/ 473 w 565"/>
              <a:gd name="T57" fmla="*/ 73 h 566"/>
              <a:gd name="T58" fmla="*/ 405 w 565"/>
              <a:gd name="T59" fmla="*/ 80 h 566"/>
              <a:gd name="T60" fmla="*/ 377 w 565"/>
              <a:gd name="T61" fmla="*/ 15 h 566"/>
              <a:gd name="T62" fmla="*/ 317 w 565"/>
              <a:gd name="T63" fmla="*/ 48 h 566"/>
              <a:gd name="T64" fmla="*/ 328 w 565"/>
              <a:gd name="T65" fmla="*/ 121 h 566"/>
              <a:gd name="T66" fmla="*/ 237 w 565"/>
              <a:gd name="T67" fmla="*/ 445 h 566"/>
              <a:gd name="T68" fmla="*/ 328 w 565"/>
              <a:gd name="T69" fmla="*/ 12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5" h="566">
                <a:moveTo>
                  <a:pt x="287" y="46"/>
                </a:moveTo>
                <a:cubicBezTo>
                  <a:pt x="269" y="0"/>
                  <a:pt x="269" y="0"/>
                  <a:pt x="269" y="0"/>
                </a:cubicBezTo>
                <a:cubicBezTo>
                  <a:pt x="233" y="4"/>
                  <a:pt x="233" y="4"/>
                  <a:pt x="233" y="4"/>
                </a:cubicBezTo>
                <a:cubicBezTo>
                  <a:pt x="226" y="53"/>
                  <a:pt x="226" y="53"/>
                  <a:pt x="226" y="53"/>
                </a:cubicBezTo>
                <a:cubicBezTo>
                  <a:pt x="215" y="55"/>
                  <a:pt x="205" y="59"/>
                  <a:pt x="194" y="63"/>
                </a:cubicBezTo>
                <a:cubicBezTo>
                  <a:pt x="160" y="27"/>
                  <a:pt x="160" y="27"/>
                  <a:pt x="160" y="27"/>
                </a:cubicBezTo>
                <a:cubicBezTo>
                  <a:pt x="129" y="45"/>
                  <a:pt x="129" y="45"/>
                  <a:pt x="129" y="45"/>
                </a:cubicBezTo>
                <a:cubicBezTo>
                  <a:pt x="141" y="93"/>
                  <a:pt x="141" y="93"/>
                  <a:pt x="141" y="93"/>
                </a:cubicBezTo>
                <a:cubicBezTo>
                  <a:pt x="133" y="99"/>
                  <a:pt x="125" y="105"/>
                  <a:pt x="118" y="112"/>
                </a:cubicBezTo>
                <a:cubicBezTo>
                  <a:pt x="73" y="92"/>
                  <a:pt x="73" y="92"/>
                  <a:pt x="73" y="92"/>
                </a:cubicBezTo>
                <a:cubicBezTo>
                  <a:pt x="50" y="120"/>
                  <a:pt x="50" y="120"/>
                  <a:pt x="50" y="120"/>
                </a:cubicBezTo>
                <a:cubicBezTo>
                  <a:pt x="80" y="160"/>
                  <a:pt x="80" y="160"/>
                  <a:pt x="80" y="160"/>
                </a:cubicBezTo>
                <a:cubicBezTo>
                  <a:pt x="74" y="169"/>
                  <a:pt x="69" y="179"/>
                  <a:pt x="65" y="190"/>
                </a:cubicBezTo>
                <a:cubicBezTo>
                  <a:pt x="14" y="188"/>
                  <a:pt x="14" y="188"/>
                  <a:pt x="14" y="188"/>
                </a:cubicBezTo>
                <a:cubicBezTo>
                  <a:pt x="5" y="223"/>
                  <a:pt x="5" y="223"/>
                  <a:pt x="5" y="223"/>
                </a:cubicBezTo>
                <a:cubicBezTo>
                  <a:pt x="48" y="248"/>
                  <a:pt x="48" y="248"/>
                  <a:pt x="48" y="248"/>
                </a:cubicBezTo>
                <a:cubicBezTo>
                  <a:pt x="47" y="258"/>
                  <a:pt x="46" y="268"/>
                  <a:pt x="46" y="278"/>
                </a:cubicBezTo>
                <a:cubicBezTo>
                  <a:pt x="0" y="296"/>
                  <a:pt x="0" y="296"/>
                  <a:pt x="0" y="296"/>
                </a:cubicBezTo>
                <a:cubicBezTo>
                  <a:pt x="4" y="332"/>
                  <a:pt x="4" y="332"/>
                  <a:pt x="4" y="332"/>
                </a:cubicBezTo>
                <a:cubicBezTo>
                  <a:pt x="53" y="339"/>
                  <a:pt x="53" y="339"/>
                  <a:pt x="53" y="339"/>
                </a:cubicBezTo>
                <a:cubicBezTo>
                  <a:pt x="55" y="350"/>
                  <a:pt x="59" y="360"/>
                  <a:pt x="63" y="371"/>
                </a:cubicBezTo>
                <a:cubicBezTo>
                  <a:pt x="27" y="405"/>
                  <a:pt x="27" y="405"/>
                  <a:pt x="27" y="405"/>
                </a:cubicBezTo>
                <a:cubicBezTo>
                  <a:pt x="45" y="436"/>
                  <a:pt x="45" y="436"/>
                  <a:pt x="45" y="436"/>
                </a:cubicBezTo>
                <a:cubicBezTo>
                  <a:pt x="93" y="424"/>
                  <a:pt x="93" y="424"/>
                  <a:pt x="93" y="424"/>
                </a:cubicBezTo>
                <a:cubicBezTo>
                  <a:pt x="99" y="432"/>
                  <a:pt x="105" y="440"/>
                  <a:pt x="112" y="447"/>
                </a:cubicBezTo>
                <a:cubicBezTo>
                  <a:pt x="92" y="492"/>
                  <a:pt x="92" y="492"/>
                  <a:pt x="92" y="492"/>
                </a:cubicBezTo>
                <a:cubicBezTo>
                  <a:pt x="120" y="515"/>
                  <a:pt x="120" y="515"/>
                  <a:pt x="120" y="515"/>
                </a:cubicBezTo>
                <a:cubicBezTo>
                  <a:pt x="160" y="485"/>
                  <a:pt x="160" y="485"/>
                  <a:pt x="160" y="485"/>
                </a:cubicBezTo>
                <a:cubicBezTo>
                  <a:pt x="169" y="491"/>
                  <a:pt x="179" y="496"/>
                  <a:pt x="189" y="500"/>
                </a:cubicBezTo>
                <a:cubicBezTo>
                  <a:pt x="188" y="550"/>
                  <a:pt x="188" y="550"/>
                  <a:pt x="188" y="550"/>
                </a:cubicBezTo>
                <a:cubicBezTo>
                  <a:pt x="223" y="560"/>
                  <a:pt x="223" y="560"/>
                  <a:pt x="223" y="560"/>
                </a:cubicBezTo>
                <a:cubicBezTo>
                  <a:pt x="248" y="517"/>
                  <a:pt x="248" y="517"/>
                  <a:pt x="248" y="517"/>
                </a:cubicBezTo>
                <a:cubicBezTo>
                  <a:pt x="258" y="518"/>
                  <a:pt x="268" y="519"/>
                  <a:pt x="278" y="519"/>
                </a:cubicBezTo>
                <a:cubicBezTo>
                  <a:pt x="296" y="566"/>
                  <a:pt x="296" y="566"/>
                  <a:pt x="296" y="566"/>
                </a:cubicBezTo>
                <a:cubicBezTo>
                  <a:pt x="332" y="562"/>
                  <a:pt x="332" y="562"/>
                  <a:pt x="332" y="562"/>
                </a:cubicBezTo>
                <a:cubicBezTo>
                  <a:pt x="339" y="513"/>
                  <a:pt x="339" y="513"/>
                  <a:pt x="339" y="513"/>
                </a:cubicBezTo>
                <a:cubicBezTo>
                  <a:pt x="350" y="510"/>
                  <a:pt x="360" y="507"/>
                  <a:pt x="371" y="502"/>
                </a:cubicBezTo>
                <a:cubicBezTo>
                  <a:pt x="405" y="538"/>
                  <a:pt x="405" y="538"/>
                  <a:pt x="405" y="538"/>
                </a:cubicBezTo>
                <a:cubicBezTo>
                  <a:pt x="436" y="521"/>
                  <a:pt x="436" y="521"/>
                  <a:pt x="436" y="521"/>
                </a:cubicBezTo>
                <a:cubicBezTo>
                  <a:pt x="424" y="473"/>
                  <a:pt x="424" y="473"/>
                  <a:pt x="424" y="473"/>
                </a:cubicBezTo>
                <a:cubicBezTo>
                  <a:pt x="432" y="467"/>
                  <a:pt x="440" y="460"/>
                  <a:pt x="447" y="453"/>
                </a:cubicBezTo>
                <a:cubicBezTo>
                  <a:pt x="492" y="473"/>
                  <a:pt x="492" y="473"/>
                  <a:pt x="492" y="473"/>
                </a:cubicBezTo>
                <a:cubicBezTo>
                  <a:pt x="515" y="445"/>
                  <a:pt x="515" y="445"/>
                  <a:pt x="515" y="445"/>
                </a:cubicBezTo>
                <a:cubicBezTo>
                  <a:pt x="485" y="405"/>
                  <a:pt x="485" y="405"/>
                  <a:pt x="485" y="405"/>
                </a:cubicBezTo>
                <a:cubicBezTo>
                  <a:pt x="491" y="396"/>
                  <a:pt x="496" y="386"/>
                  <a:pt x="500" y="376"/>
                </a:cubicBezTo>
                <a:cubicBezTo>
                  <a:pt x="550" y="377"/>
                  <a:pt x="550" y="377"/>
                  <a:pt x="550" y="377"/>
                </a:cubicBezTo>
                <a:cubicBezTo>
                  <a:pt x="560" y="342"/>
                  <a:pt x="560" y="342"/>
                  <a:pt x="560" y="342"/>
                </a:cubicBezTo>
                <a:cubicBezTo>
                  <a:pt x="517" y="317"/>
                  <a:pt x="517" y="317"/>
                  <a:pt x="517" y="317"/>
                </a:cubicBezTo>
                <a:cubicBezTo>
                  <a:pt x="518" y="307"/>
                  <a:pt x="519" y="297"/>
                  <a:pt x="519" y="287"/>
                </a:cubicBezTo>
                <a:cubicBezTo>
                  <a:pt x="565" y="269"/>
                  <a:pt x="565" y="269"/>
                  <a:pt x="565" y="269"/>
                </a:cubicBezTo>
                <a:cubicBezTo>
                  <a:pt x="561" y="233"/>
                  <a:pt x="561" y="233"/>
                  <a:pt x="561" y="233"/>
                </a:cubicBezTo>
                <a:cubicBezTo>
                  <a:pt x="512" y="226"/>
                  <a:pt x="512" y="226"/>
                  <a:pt x="512" y="226"/>
                </a:cubicBezTo>
                <a:cubicBezTo>
                  <a:pt x="510" y="216"/>
                  <a:pt x="506" y="205"/>
                  <a:pt x="502" y="195"/>
                </a:cubicBezTo>
                <a:cubicBezTo>
                  <a:pt x="538" y="160"/>
                  <a:pt x="538" y="160"/>
                  <a:pt x="538" y="160"/>
                </a:cubicBezTo>
                <a:cubicBezTo>
                  <a:pt x="520" y="129"/>
                  <a:pt x="520" y="129"/>
                  <a:pt x="520" y="129"/>
                </a:cubicBezTo>
                <a:cubicBezTo>
                  <a:pt x="472" y="141"/>
                  <a:pt x="472" y="141"/>
                  <a:pt x="472" y="141"/>
                </a:cubicBezTo>
                <a:cubicBezTo>
                  <a:pt x="466" y="133"/>
                  <a:pt x="460" y="126"/>
                  <a:pt x="453" y="118"/>
                </a:cubicBezTo>
                <a:cubicBezTo>
                  <a:pt x="473" y="73"/>
                  <a:pt x="473" y="73"/>
                  <a:pt x="473" y="73"/>
                </a:cubicBezTo>
                <a:cubicBezTo>
                  <a:pt x="445" y="51"/>
                  <a:pt x="445" y="51"/>
                  <a:pt x="445" y="51"/>
                </a:cubicBezTo>
                <a:cubicBezTo>
                  <a:pt x="405" y="80"/>
                  <a:pt x="405" y="80"/>
                  <a:pt x="405" y="80"/>
                </a:cubicBezTo>
                <a:cubicBezTo>
                  <a:pt x="396" y="75"/>
                  <a:pt x="386" y="69"/>
                  <a:pt x="376" y="65"/>
                </a:cubicBezTo>
                <a:cubicBezTo>
                  <a:pt x="377" y="15"/>
                  <a:pt x="377" y="15"/>
                  <a:pt x="377" y="15"/>
                </a:cubicBezTo>
                <a:cubicBezTo>
                  <a:pt x="342" y="5"/>
                  <a:pt x="342" y="5"/>
                  <a:pt x="342" y="5"/>
                </a:cubicBezTo>
                <a:cubicBezTo>
                  <a:pt x="317" y="48"/>
                  <a:pt x="317" y="48"/>
                  <a:pt x="317" y="48"/>
                </a:cubicBezTo>
                <a:cubicBezTo>
                  <a:pt x="307" y="47"/>
                  <a:pt x="297" y="46"/>
                  <a:pt x="287" y="46"/>
                </a:cubicBezTo>
                <a:close/>
                <a:moveTo>
                  <a:pt x="328" y="121"/>
                </a:moveTo>
                <a:cubicBezTo>
                  <a:pt x="418" y="146"/>
                  <a:pt x="470" y="239"/>
                  <a:pt x="444" y="328"/>
                </a:cubicBezTo>
                <a:cubicBezTo>
                  <a:pt x="419" y="418"/>
                  <a:pt x="326" y="470"/>
                  <a:pt x="237" y="445"/>
                </a:cubicBezTo>
                <a:cubicBezTo>
                  <a:pt x="147" y="419"/>
                  <a:pt x="95" y="326"/>
                  <a:pt x="121" y="237"/>
                </a:cubicBezTo>
                <a:cubicBezTo>
                  <a:pt x="146" y="148"/>
                  <a:pt x="239" y="96"/>
                  <a:pt x="328" y="121"/>
                </a:cubicBezTo>
                <a:close/>
              </a:path>
            </a:pathLst>
          </a:custGeom>
          <a:solidFill>
            <a:srgbClr val="DADFE1"/>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56" name="Group 55" descr="This image is an icon of pen and paper. ">
            <a:extLst>
              <a:ext uri="{FF2B5EF4-FFF2-40B4-BE49-F238E27FC236}">
                <a16:creationId xmlns:a16="http://schemas.microsoft.com/office/drawing/2014/main" id="{6A396507-BC87-469B-8558-E2A73F2AB90A}"/>
              </a:ext>
            </a:extLst>
          </p:cNvPr>
          <p:cNvGrpSpPr/>
          <p:nvPr/>
        </p:nvGrpSpPr>
        <p:grpSpPr>
          <a:xfrm>
            <a:off x="6883359" y="2747593"/>
            <a:ext cx="346328" cy="344414"/>
            <a:chOff x="7018338" y="4656138"/>
            <a:chExt cx="287337" cy="285750"/>
          </a:xfrm>
          <a:solidFill>
            <a:schemeClr val="accent1"/>
          </a:solidFill>
          <a:effectLst/>
        </p:grpSpPr>
        <p:sp>
          <p:nvSpPr>
            <p:cNvPr id="57" name="Freeform 4604">
              <a:extLst>
                <a:ext uri="{FF2B5EF4-FFF2-40B4-BE49-F238E27FC236}">
                  <a16:creationId xmlns:a16="http://schemas.microsoft.com/office/drawing/2014/main" id="{E4B2DCE3-C1A9-474A-B8DA-5DCCC7649F43}"/>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8" name="Freeform 4605">
              <a:extLst>
                <a:ext uri="{FF2B5EF4-FFF2-40B4-BE49-F238E27FC236}">
                  <a16:creationId xmlns:a16="http://schemas.microsoft.com/office/drawing/2014/main" id="{EDAF4B43-07D8-4FE1-8A21-AA1337491BCA}"/>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9" name="Freeform 4606">
              <a:extLst>
                <a:ext uri="{FF2B5EF4-FFF2-40B4-BE49-F238E27FC236}">
                  <a16:creationId xmlns:a16="http://schemas.microsoft.com/office/drawing/2014/main" id="{C20735F1-A4DF-4780-B52F-CDB0A36BE76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0" name="Rectangle 4607">
              <a:extLst>
                <a:ext uri="{FF2B5EF4-FFF2-40B4-BE49-F238E27FC236}">
                  <a16:creationId xmlns:a16="http://schemas.microsoft.com/office/drawing/2014/main" id="{EBF02B9D-A7A6-4F11-A95E-DCF1B962827D}"/>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1" name="Group 60" descr="This image is an icon of a presentation board. ">
            <a:extLst>
              <a:ext uri="{FF2B5EF4-FFF2-40B4-BE49-F238E27FC236}">
                <a16:creationId xmlns:a16="http://schemas.microsoft.com/office/drawing/2014/main" id="{91015611-FDF7-40F9-9BF6-B5D3DAA6D70A}"/>
              </a:ext>
            </a:extLst>
          </p:cNvPr>
          <p:cNvGrpSpPr/>
          <p:nvPr/>
        </p:nvGrpSpPr>
        <p:grpSpPr>
          <a:xfrm>
            <a:off x="10048747" y="2438890"/>
            <a:ext cx="333000" cy="344414"/>
            <a:chOff x="11612563" y="4081463"/>
            <a:chExt cx="277813" cy="287337"/>
          </a:xfrm>
          <a:solidFill>
            <a:schemeClr val="accent1"/>
          </a:solidFill>
          <a:effectLst/>
        </p:grpSpPr>
        <p:sp>
          <p:nvSpPr>
            <p:cNvPr id="62" name="Freeform 4632">
              <a:extLst>
                <a:ext uri="{FF2B5EF4-FFF2-40B4-BE49-F238E27FC236}">
                  <a16:creationId xmlns:a16="http://schemas.microsoft.com/office/drawing/2014/main" id="{E5AAF78D-C538-4130-B1E0-FE23D303D8EE}"/>
                </a:ext>
              </a:extLst>
            </p:cNvPr>
            <p:cNvSpPr>
              <a:spLocks noEditPoints="1"/>
            </p:cNvSpPr>
            <p:nvPr/>
          </p:nvSpPr>
          <p:spPr bwMode="auto">
            <a:xfrm>
              <a:off x="11626850" y="4081463"/>
              <a:ext cx="249238" cy="173038"/>
            </a:xfrm>
            <a:custGeom>
              <a:avLst/>
              <a:gdLst>
                <a:gd name="T0" fmla="*/ 452 w 784"/>
                <a:gd name="T1" fmla="*/ 120 h 542"/>
                <a:gd name="T2" fmla="*/ 302 w 784"/>
                <a:gd name="T3" fmla="*/ 150 h 542"/>
                <a:gd name="T4" fmla="*/ 16 w 784"/>
                <a:gd name="T5" fmla="*/ 542 h 542"/>
                <a:gd name="T6" fmla="*/ 772 w 784"/>
                <a:gd name="T7" fmla="*/ 542 h 542"/>
                <a:gd name="T8" fmla="*/ 777 w 784"/>
                <a:gd name="T9" fmla="*/ 539 h 542"/>
                <a:gd name="T10" fmla="*/ 781 w 784"/>
                <a:gd name="T11" fmla="*/ 535 h 542"/>
                <a:gd name="T12" fmla="*/ 783 w 784"/>
                <a:gd name="T13" fmla="*/ 529 h 542"/>
                <a:gd name="T14" fmla="*/ 784 w 784"/>
                <a:gd name="T15" fmla="*/ 135 h 542"/>
                <a:gd name="T16" fmla="*/ 783 w 784"/>
                <a:gd name="T17" fmla="*/ 129 h 542"/>
                <a:gd name="T18" fmla="*/ 780 w 784"/>
                <a:gd name="T19" fmla="*/ 125 h 542"/>
                <a:gd name="T20" fmla="*/ 775 w 784"/>
                <a:gd name="T21" fmla="*/ 121 h 542"/>
                <a:gd name="T22" fmla="*/ 768 w 784"/>
                <a:gd name="T23" fmla="*/ 120 h 542"/>
                <a:gd name="T24" fmla="*/ 483 w 784"/>
                <a:gd name="T25" fmla="*/ 105 h 542"/>
                <a:gd name="T26" fmla="*/ 481 w 784"/>
                <a:gd name="T27" fmla="*/ 99 h 542"/>
                <a:gd name="T28" fmla="*/ 478 w 784"/>
                <a:gd name="T29" fmla="*/ 94 h 542"/>
                <a:gd name="T30" fmla="*/ 474 w 784"/>
                <a:gd name="T31" fmla="*/ 91 h 542"/>
                <a:gd name="T32" fmla="*/ 468 w 784"/>
                <a:gd name="T33" fmla="*/ 90 h 542"/>
                <a:gd name="T34" fmla="*/ 392 w 784"/>
                <a:gd name="T35" fmla="*/ 14 h 542"/>
                <a:gd name="T36" fmla="*/ 391 w 784"/>
                <a:gd name="T37" fmla="*/ 9 h 542"/>
                <a:gd name="T38" fmla="*/ 388 w 784"/>
                <a:gd name="T39" fmla="*/ 4 h 542"/>
                <a:gd name="T40" fmla="*/ 383 w 784"/>
                <a:gd name="T41" fmla="*/ 1 h 542"/>
                <a:gd name="T42" fmla="*/ 378 w 784"/>
                <a:gd name="T43" fmla="*/ 0 h 542"/>
                <a:gd name="T44" fmla="*/ 371 w 784"/>
                <a:gd name="T45" fmla="*/ 1 h 542"/>
                <a:gd name="T46" fmla="*/ 366 w 784"/>
                <a:gd name="T47" fmla="*/ 4 h 542"/>
                <a:gd name="T48" fmla="*/ 363 w 784"/>
                <a:gd name="T49" fmla="*/ 9 h 542"/>
                <a:gd name="T50" fmla="*/ 362 w 784"/>
                <a:gd name="T51" fmla="*/ 14 h 542"/>
                <a:gd name="T52" fmla="*/ 287 w 784"/>
                <a:gd name="T53" fmla="*/ 90 h 542"/>
                <a:gd name="T54" fmla="*/ 282 w 784"/>
                <a:gd name="T55" fmla="*/ 91 h 542"/>
                <a:gd name="T56" fmla="*/ 276 w 784"/>
                <a:gd name="T57" fmla="*/ 94 h 542"/>
                <a:gd name="T58" fmla="*/ 273 w 784"/>
                <a:gd name="T59" fmla="*/ 99 h 542"/>
                <a:gd name="T60" fmla="*/ 271 w 784"/>
                <a:gd name="T61" fmla="*/ 105 h 542"/>
                <a:gd name="T62" fmla="*/ 16 w 784"/>
                <a:gd name="T63" fmla="*/ 120 h 542"/>
                <a:gd name="T64" fmla="*/ 11 w 784"/>
                <a:gd name="T65" fmla="*/ 121 h 542"/>
                <a:gd name="T66" fmla="*/ 5 w 784"/>
                <a:gd name="T67" fmla="*/ 125 h 542"/>
                <a:gd name="T68" fmla="*/ 1 w 784"/>
                <a:gd name="T69" fmla="*/ 129 h 542"/>
                <a:gd name="T70" fmla="*/ 0 w 784"/>
                <a:gd name="T71" fmla="*/ 135 h 542"/>
                <a:gd name="T72" fmla="*/ 1 w 784"/>
                <a:gd name="T73" fmla="*/ 529 h 542"/>
                <a:gd name="T74" fmla="*/ 4 w 784"/>
                <a:gd name="T75" fmla="*/ 535 h 542"/>
                <a:gd name="T76" fmla="*/ 7 w 784"/>
                <a:gd name="T77" fmla="*/ 539 h 542"/>
                <a:gd name="T78" fmla="*/ 13 w 784"/>
                <a:gd name="T79" fmla="*/ 542 h 542"/>
                <a:gd name="T80" fmla="*/ 16 w 784"/>
                <a:gd name="T81"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3" name="Freeform 4633">
              <a:extLst>
                <a:ext uri="{FF2B5EF4-FFF2-40B4-BE49-F238E27FC236}">
                  <a16:creationId xmlns:a16="http://schemas.microsoft.com/office/drawing/2014/main" id="{937266EF-0C89-488C-98F5-B8A00E90ACB5}"/>
                </a:ext>
              </a:extLst>
            </p:cNvPr>
            <p:cNvSpPr>
              <a:spLocks/>
            </p:cNvSpPr>
            <p:nvPr/>
          </p:nvSpPr>
          <p:spPr bwMode="auto">
            <a:xfrm>
              <a:off x="11612563" y="4264025"/>
              <a:ext cx="277813" cy="104775"/>
            </a:xfrm>
            <a:custGeom>
              <a:avLst/>
              <a:gdLst>
                <a:gd name="T0" fmla="*/ 45 w 874"/>
                <a:gd name="T1" fmla="*/ 0 h 331"/>
                <a:gd name="T2" fmla="*/ 26 w 874"/>
                <a:gd name="T3" fmla="*/ 2 h 331"/>
                <a:gd name="T4" fmla="*/ 13 w 874"/>
                <a:gd name="T5" fmla="*/ 11 h 331"/>
                <a:gd name="T6" fmla="*/ 4 w 874"/>
                <a:gd name="T7" fmla="*/ 26 h 331"/>
                <a:gd name="T8" fmla="*/ 0 w 874"/>
                <a:gd name="T9" fmla="*/ 45 h 331"/>
                <a:gd name="T10" fmla="*/ 4 w 874"/>
                <a:gd name="T11" fmla="*/ 64 h 331"/>
                <a:gd name="T12" fmla="*/ 13 w 874"/>
                <a:gd name="T13" fmla="*/ 78 h 331"/>
                <a:gd name="T14" fmla="*/ 26 w 874"/>
                <a:gd name="T15" fmla="*/ 87 h 331"/>
                <a:gd name="T16" fmla="*/ 45 w 874"/>
                <a:gd name="T17" fmla="*/ 90 h 331"/>
                <a:gd name="T18" fmla="*/ 105 w 874"/>
                <a:gd name="T19" fmla="*/ 310 h 331"/>
                <a:gd name="T20" fmla="*/ 103 w 874"/>
                <a:gd name="T21" fmla="*/ 315 h 331"/>
                <a:gd name="T22" fmla="*/ 104 w 874"/>
                <a:gd name="T23" fmla="*/ 321 h 331"/>
                <a:gd name="T24" fmla="*/ 106 w 874"/>
                <a:gd name="T25" fmla="*/ 325 h 331"/>
                <a:gd name="T26" fmla="*/ 112 w 874"/>
                <a:gd name="T27" fmla="*/ 330 h 331"/>
                <a:gd name="T28" fmla="*/ 119 w 874"/>
                <a:gd name="T29" fmla="*/ 331 h 331"/>
                <a:gd name="T30" fmla="*/ 127 w 874"/>
                <a:gd name="T31" fmla="*/ 329 h 331"/>
                <a:gd name="T32" fmla="*/ 132 w 874"/>
                <a:gd name="T33" fmla="*/ 323 h 331"/>
                <a:gd name="T34" fmla="*/ 407 w 874"/>
                <a:gd name="T35" fmla="*/ 90 h 331"/>
                <a:gd name="T36" fmla="*/ 408 w 874"/>
                <a:gd name="T37" fmla="*/ 319 h 331"/>
                <a:gd name="T38" fmla="*/ 410 w 874"/>
                <a:gd name="T39" fmla="*/ 324 h 331"/>
                <a:gd name="T40" fmla="*/ 414 w 874"/>
                <a:gd name="T41" fmla="*/ 329 h 331"/>
                <a:gd name="T42" fmla="*/ 419 w 874"/>
                <a:gd name="T43" fmla="*/ 331 h 331"/>
                <a:gd name="T44" fmla="*/ 425 w 874"/>
                <a:gd name="T45" fmla="*/ 331 h 331"/>
                <a:gd name="T46" fmla="*/ 430 w 874"/>
                <a:gd name="T47" fmla="*/ 329 h 331"/>
                <a:gd name="T48" fmla="*/ 435 w 874"/>
                <a:gd name="T49" fmla="*/ 324 h 331"/>
                <a:gd name="T50" fmla="*/ 437 w 874"/>
                <a:gd name="T51" fmla="*/ 319 h 331"/>
                <a:gd name="T52" fmla="*/ 437 w 874"/>
                <a:gd name="T53" fmla="*/ 90 h 331"/>
                <a:gd name="T54" fmla="*/ 713 w 874"/>
                <a:gd name="T55" fmla="*/ 323 h 331"/>
                <a:gd name="T56" fmla="*/ 718 w 874"/>
                <a:gd name="T57" fmla="*/ 329 h 331"/>
                <a:gd name="T58" fmla="*/ 726 w 874"/>
                <a:gd name="T59" fmla="*/ 331 h 331"/>
                <a:gd name="T60" fmla="*/ 733 w 874"/>
                <a:gd name="T61" fmla="*/ 330 h 331"/>
                <a:gd name="T62" fmla="*/ 738 w 874"/>
                <a:gd name="T63" fmla="*/ 325 h 331"/>
                <a:gd name="T64" fmla="*/ 740 w 874"/>
                <a:gd name="T65" fmla="*/ 321 h 331"/>
                <a:gd name="T66" fmla="*/ 741 w 874"/>
                <a:gd name="T67" fmla="*/ 315 h 331"/>
                <a:gd name="T68" fmla="*/ 739 w 874"/>
                <a:gd name="T69" fmla="*/ 310 h 331"/>
                <a:gd name="T70" fmla="*/ 829 w 874"/>
                <a:gd name="T71" fmla="*/ 90 h 331"/>
                <a:gd name="T72" fmla="*/ 848 w 874"/>
                <a:gd name="T73" fmla="*/ 87 h 331"/>
                <a:gd name="T74" fmla="*/ 862 w 874"/>
                <a:gd name="T75" fmla="*/ 78 h 331"/>
                <a:gd name="T76" fmla="*/ 871 w 874"/>
                <a:gd name="T77" fmla="*/ 64 h 331"/>
                <a:gd name="T78" fmla="*/ 874 w 874"/>
                <a:gd name="T79" fmla="*/ 45 h 331"/>
                <a:gd name="T80" fmla="*/ 871 w 874"/>
                <a:gd name="T81" fmla="*/ 26 h 331"/>
                <a:gd name="T82" fmla="*/ 862 w 874"/>
                <a:gd name="T83" fmla="*/ 11 h 331"/>
                <a:gd name="T84" fmla="*/ 848 w 874"/>
                <a:gd name="T85" fmla="*/ 2 h 331"/>
                <a:gd name="T86" fmla="*/ 829 w 874"/>
                <a:gd name="T8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4" name="Group 63" descr="This image is an icon coins and paper money. ">
            <a:extLst>
              <a:ext uri="{FF2B5EF4-FFF2-40B4-BE49-F238E27FC236}">
                <a16:creationId xmlns:a16="http://schemas.microsoft.com/office/drawing/2014/main" id="{37DEE09E-17DE-4E97-80AE-F38C99AC5BBB}"/>
              </a:ext>
            </a:extLst>
          </p:cNvPr>
          <p:cNvGrpSpPr/>
          <p:nvPr/>
        </p:nvGrpSpPr>
        <p:grpSpPr>
          <a:xfrm>
            <a:off x="7954251" y="4060391"/>
            <a:ext cx="333003" cy="334852"/>
            <a:chOff x="3746500" y="1344613"/>
            <a:chExt cx="285750" cy="287338"/>
          </a:xfrm>
          <a:solidFill>
            <a:schemeClr val="accent1"/>
          </a:solidFill>
          <a:effectLst/>
        </p:grpSpPr>
        <p:sp>
          <p:nvSpPr>
            <p:cNvPr id="65" name="Freeform 497">
              <a:extLst>
                <a:ext uri="{FF2B5EF4-FFF2-40B4-BE49-F238E27FC236}">
                  <a16:creationId xmlns:a16="http://schemas.microsoft.com/office/drawing/2014/main" id="{79B27E80-2C14-477B-B53A-EE1FC9D33BED}"/>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6" name="Freeform 498">
              <a:extLst>
                <a:ext uri="{FF2B5EF4-FFF2-40B4-BE49-F238E27FC236}">
                  <a16:creationId xmlns:a16="http://schemas.microsoft.com/office/drawing/2014/main" id="{1C6D4418-3DEE-49EC-9B86-812CF528DD2E}"/>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7" name="Freeform 499">
              <a:extLst>
                <a:ext uri="{FF2B5EF4-FFF2-40B4-BE49-F238E27FC236}">
                  <a16:creationId xmlns:a16="http://schemas.microsoft.com/office/drawing/2014/main" id="{EDA2AF49-CBB0-4521-94AE-2C88F24574E3}"/>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8" name="Freeform 500">
              <a:extLst>
                <a:ext uri="{FF2B5EF4-FFF2-40B4-BE49-F238E27FC236}">
                  <a16:creationId xmlns:a16="http://schemas.microsoft.com/office/drawing/2014/main" id="{D03124E1-FFB3-4CEB-B4F9-4ED6CD16DCB2}"/>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9" name="Freeform 501">
              <a:extLst>
                <a:ext uri="{FF2B5EF4-FFF2-40B4-BE49-F238E27FC236}">
                  <a16:creationId xmlns:a16="http://schemas.microsoft.com/office/drawing/2014/main" id="{40CABB30-C686-47F9-A653-91A0B95E1F76}"/>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0" name="Freeform 502">
              <a:extLst>
                <a:ext uri="{FF2B5EF4-FFF2-40B4-BE49-F238E27FC236}">
                  <a16:creationId xmlns:a16="http://schemas.microsoft.com/office/drawing/2014/main" id="{6EB9CD98-035B-4A7F-A2E4-643A91524561}"/>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1" name="Freeform 503">
              <a:extLst>
                <a:ext uri="{FF2B5EF4-FFF2-40B4-BE49-F238E27FC236}">
                  <a16:creationId xmlns:a16="http://schemas.microsoft.com/office/drawing/2014/main" id="{CA28260A-ECDE-4658-B3F0-1E717551D4CE}"/>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2" name="Freeform 504">
              <a:extLst>
                <a:ext uri="{FF2B5EF4-FFF2-40B4-BE49-F238E27FC236}">
                  <a16:creationId xmlns:a16="http://schemas.microsoft.com/office/drawing/2014/main" id="{0A95A6D0-A027-4D39-96B3-F57DCF5E6B20}"/>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73" name="Group 72" descr="This image is an icon of binoculars. ">
            <a:extLst>
              <a:ext uri="{FF2B5EF4-FFF2-40B4-BE49-F238E27FC236}">
                <a16:creationId xmlns:a16="http://schemas.microsoft.com/office/drawing/2014/main" id="{2BFADCB2-ADE9-4CCA-BBC9-AD41D9075D67}"/>
              </a:ext>
            </a:extLst>
          </p:cNvPr>
          <p:cNvGrpSpPr/>
          <p:nvPr/>
        </p:nvGrpSpPr>
        <p:grpSpPr>
          <a:xfrm>
            <a:off x="8499711" y="2644187"/>
            <a:ext cx="371223" cy="344414"/>
            <a:chOff x="9879013" y="2500313"/>
            <a:chExt cx="285750" cy="265113"/>
          </a:xfrm>
          <a:solidFill>
            <a:schemeClr val="accent1"/>
          </a:solidFill>
          <a:effectLst/>
        </p:grpSpPr>
        <p:sp>
          <p:nvSpPr>
            <p:cNvPr id="74" name="Freeform 3859">
              <a:extLst>
                <a:ext uri="{FF2B5EF4-FFF2-40B4-BE49-F238E27FC236}">
                  <a16:creationId xmlns:a16="http://schemas.microsoft.com/office/drawing/2014/main" id="{01E911D3-B38F-4226-B41F-E7CFEE10F58E}"/>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5" name="Freeform 3860">
              <a:extLst>
                <a:ext uri="{FF2B5EF4-FFF2-40B4-BE49-F238E27FC236}">
                  <a16:creationId xmlns:a16="http://schemas.microsoft.com/office/drawing/2014/main" id="{33266A1D-4F84-4200-91DD-DAB81B570525}"/>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6" name="Freeform 3861">
              <a:extLst>
                <a:ext uri="{FF2B5EF4-FFF2-40B4-BE49-F238E27FC236}">
                  <a16:creationId xmlns:a16="http://schemas.microsoft.com/office/drawing/2014/main" id="{F1BFC303-3FDA-48A1-AE53-BB01CC3F0434}"/>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7" name="Freeform 3862">
              <a:extLst>
                <a:ext uri="{FF2B5EF4-FFF2-40B4-BE49-F238E27FC236}">
                  <a16:creationId xmlns:a16="http://schemas.microsoft.com/office/drawing/2014/main" id="{3A9616C9-FF7A-4A16-8BB5-4E34FA668036}"/>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3" name="TextBox 2">
            <a:extLst>
              <a:ext uri="{FF2B5EF4-FFF2-40B4-BE49-F238E27FC236}">
                <a16:creationId xmlns:a16="http://schemas.microsoft.com/office/drawing/2014/main" id="{3A38F099-BC31-4C75-A334-D301F6D52F2A}"/>
              </a:ext>
            </a:extLst>
          </p:cNvPr>
          <p:cNvSpPr txBox="1"/>
          <p:nvPr/>
        </p:nvSpPr>
        <p:spPr>
          <a:xfrm>
            <a:off x="89793" y="2302969"/>
            <a:ext cx="5426934" cy="3903504"/>
          </a:xfrm>
          <a:prstGeom prst="rect">
            <a:avLst/>
          </a:prstGeom>
          <a:noFill/>
        </p:spPr>
        <p:txBody>
          <a:bodyPr wrap="none" rtlCol="0">
            <a:spAutoFit/>
          </a:bodyPr>
          <a:lstStyle/>
          <a:p>
            <a:pPr algn="ctr">
              <a:lnSpc>
                <a:spcPct val="150000"/>
              </a:lnSpc>
            </a:pPr>
            <a:r>
              <a:rPr lang="en-US" sz="2800" dirty="0"/>
              <a:t>Student Registration Management</a:t>
            </a:r>
          </a:p>
          <a:p>
            <a:pPr algn="ctr">
              <a:lnSpc>
                <a:spcPct val="150000"/>
              </a:lnSpc>
            </a:pPr>
            <a:r>
              <a:rPr lang="en-US" sz="2800" dirty="0"/>
              <a:t>Student’s Attendance</a:t>
            </a:r>
          </a:p>
          <a:p>
            <a:pPr algn="ctr">
              <a:lnSpc>
                <a:spcPct val="150000"/>
              </a:lnSpc>
            </a:pPr>
            <a:r>
              <a:rPr lang="en-US" sz="2800" dirty="0"/>
              <a:t>Timetable Generation</a:t>
            </a:r>
          </a:p>
          <a:p>
            <a:pPr algn="ctr">
              <a:lnSpc>
                <a:spcPct val="150000"/>
              </a:lnSpc>
            </a:pPr>
            <a:r>
              <a:rPr lang="en-US" sz="2800" dirty="0"/>
              <a:t>Manages and Control Accounts</a:t>
            </a:r>
          </a:p>
          <a:p>
            <a:pPr algn="ctr">
              <a:lnSpc>
                <a:spcPct val="150000"/>
              </a:lnSpc>
            </a:pPr>
            <a:r>
              <a:rPr lang="en-US" sz="2800" dirty="0"/>
              <a:t>Staff Management Software</a:t>
            </a:r>
          </a:p>
          <a:p>
            <a:pPr algn="ctr">
              <a:lnSpc>
                <a:spcPct val="150000"/>
              </a:lnSpc>
            </a:pPr>
            <a:r>
              <a:rPr lang="en-US" sz="2800" dirty="0"/>
              <a:t>Student Behavior/Discipline Tracking</a:t>
            </a:r>
          </a:p>
        </p:txBody>
      </p:sp>
      <p:sp>
        <p:nvSpPr>
          <p:cNvPr id="84" name="Rounded Rectangle 76">
            <a:extLst>
              <a:ext uri="{FF2B5EF4-FFF2-40B4-BE49-F238E27FC236}">
                <a16:creationId xmlns:a16="http://schemas.microsoft.com/office/drawing/2014/main" id="{30AF28A6-5DD5-492C-851A-2B5168F9C53D}"/>
              </a:ext>
              <a:ext uri="{C183D7F6-B498-43B3-948B-1728B52AA6E4}">
                <adec:decorative xmlns:adec="http://schemas.microsoft.com/office/drawing/2017/decorative" val="1"/>
              </a:ext>
            </a:extLst>
          </p:cNvPr>
          <p:cNvSpPr/>
          <p:nvPr/>
        </p:nvSpPr>
        <p:spPr>
          <a:xfrm>
            <a:off x="10176936" y="555404"/>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Rounded Rectangle 78">
            <a:extLst>
              <a:ext uri="{FF2B5EF4-FFF2-40B4-BE49-F238E27FC236}">
                <a16:creationId xmlns:a16="http://schemas.microsoft.com/office/drawing/2014/main" id="{F3F59362-4B8A-404B-AD1B-0ECC17870958}"/>
              </a:ext>
              <a:ext uri="{C183D7F6-B498-43B3-948B-1728B52AA6E4}">
                <adec:decorative xmlns:adec="http://schemas.microsoft.com/office/drawing/2017/decorative" val="1"/>
              </a:ext>
            </a:extLst>
          </p:cNvPr>
          <p:cNvSpPr/>
          <p:nvPr/>
        </p:nvSpPr>
        <p:spPr>
          <a:xfrm>
            <a:off x="9803923" y="56100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Rounded Rectangle 79">
            <a:extLst>
              <a:ext uri="{FF2B5EF4-FFF2-40B4-BE49-F238E27FC236}">
                <a16:creationId xmlns:a16="http://schemas.microsoft.com/office/drawing/2014/main" id="{5C27C29B-6A4C-4F82-A433-0E08291B4E19}"/>
              </a:ext>
              <a:ext uri="{C183D7F6-B498-43B3-948B-1728B52AA6E4}">
                <adec:decorative xmlns:adec="http://schemas.microsoft.com/office/drawing/2017/decorative" val="1"/>
              </a:ext>
            </a:extLst>
          </p:cNvPr>
          <p:cNvSpPr/>
          <p:nvPr/>
        </p:nvSpPr>
        <p:spPr>
          <a:xfrm>
            <a:off x="10065872" y="1485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Rounded Rectangle 77">
            <a:extLst>
              <a:ext uri="{FF2B5EF4-FFF2-40B4-BE49-F238E27FC236}">
                <a16:creationId xmlns:a16="http://schemas.microsoft.com/office/drawing/2014/main" id="{6FD9EE57-23F1-43F3-8EED-B660F72BA968}"/>
              </a:ext>
              <a:ext uri="{C183D7F6-B498-43B3-948B-1728B52AA6E4}">
                <adec:decorative xmlns:adec="http://schemas.microsoft.com/office/drawing/2017/decorative" val="1"/>
              </a:ext>
            </a:extLst>
          </p:cNvPr>
          <p:cNvSpPr/>
          <p:nvPr/>
        </p:nvSpPr>
        <p:spPr>
          <a:xfrm rot="18964140">
            <a:off x="7351284" y="5654455"/>
            <a:ext cx="1100410" cy="110906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Rounded Rectangle 78">
            <a:extLst>
              <a:ext uri="{FF2B5EF4-FFF2-40B4-BE49-F238E27FC236}">
                <a16:creationId xmlns:a16="http://schemas.microsoft.com/office/drawing/2014/main" id="{2488E72A-8EA2-4635-A30A-81C76A2B86B3}"/>
              </a:ext>
              <a:ext uri="{C183D7F6-B498-43B3-948B-1728B52AA6E4}">
                <adec:decorative xmlns:adec="http://schemas.microsoft.com/office/drawing/2017/decorative" val="1"/>
              </a:ext>
            </a:extLst>
          </p:cNvPr>
          <p:cNvSpPr/>
          <p:nvPr/>
        </p:nvSpPr>
        <p:spPr>
          <a:xfrm>
            <a:off x="7020733" y="5929150"/>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Rounded Rectangle 79">
            <a:extLst>
              <a:ext uri="{FF2B5EF4-FFF2-40B4-BE49-F238E27FC236}">
                <a16:creationId xmlns:a16="http://schemas.microsoft.com/office/drawing/2014/main" id="{7A80FA33-668B-4311-9BDB-5263A957CF5B}"/>
              </a:ext>
              <a:ext uri="{C183D7F6-B498-43B3-948B-1728B52AA6E4}">
                <adec:decorative xmlns:adec="http://schemas.microsoft.com/office/drawing/2017/decorative" val="1"/>
              </a:ext>
            </a:extLst>
          </p:cNvPr>
          <p:cNvSpPr/>
          <p:nvPr/>
        </p:nvSpPr>
        <p:spPr>
          <a:xfrm>
            <a:off x="10660203" y="4918413"/>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ounded Rectangle 76">
            <a:extLst>
              <a:ext uri="{FF2B5EF4-FFF2-40B4-BE49-F238E27FC236}">
                <a16:creationId xmlns:a16="http://schemas.microsoft.com/office/drawing/2014/main" id="{E2D595BD-CC91-4F1F-AB52-E8EDD1410500}"/>
              </a:ext>
              <a:ext uri="{C183D7F6-B498-43B3-948B-1728B52AA6E4}">
                <adec:decorative xmlns:adec="http://schemas.microsoft.com/office/drawing/2017/decorative" val="1"/>
              </a:ext>
            </a:extLst>
          </p:cNvPr>
          <p:cNvSpPr/>
          <p:nvPr/>
        </p:nvSpPr>
        <p:spPr>
          <a:xfrm>
            <a:off x="10188075" y="5247741"/>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794953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08495"/>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2615126" y="2921169"/>
            <a:ext cx="6961748" cy="1015663"/>
          </a:xfrm>
          <a:prstGeom prst="rect">
            <a:avLst/>
          </a:prstGeom>
          <a:noFill/>
        </p:spPr>
        <p:txBody>
          <a:bodyPr wrap="square" lIns="0" tIns="0" rIns="0" bIns="0" rtlCol="0" anchor="ctr">
            <a:spAutoFit/>
          </a:bodyPr>
          <a:lstStyle/>
          <a:p>
            <a:pPr algn="ctr"/>
            <a:r>
              <a:rPr lang="en-US" sz="6600" b="1" dirty="0">
                <a:solidFill>
                  <a:schemeClr val="bg1"/>
                </a:solidFill>
                <a:latin typeface="+mj-lt"/>
              </a:rPr>
              <a:t>Data dictionary</a:t>
            </a: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30872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5826"/>
            <a:ext cx="10515600" cy="668545"/>
          </a:xfrm>
        </p:spPr>
        <p:txBody>
          <a:bodyPr>
            <a:normAutofit fontScale="90000"/>
          </a:bodyPr>
          <a:lstStyle/>
          <a:p>
            <a:pPr algn="ctr"/>
            <a:r>
              <a:rPr lang="en-US" sz="4400" b="1" dirty="0">
                <a:latin typeface="+mj-lt"/>
              </a:rPr>
              <a:t>Data</a:t>
            </a:r>
            <a:r>
              <a:rPr lang="en-US" sz="4400" dirty="0">
                <a:latin typeface="+mj-lt"/>
              </a:rPr>
              <a:t> dictionary</a:t>
            </a:r>
          </a:p>
        </p:txBody>
      </p:sp>
      <p:graphicFrame>
        <p:nvGraphicFramePr>
          <p:cNvPr id="25" name="Table 24">
            <a:extLst>
              <a:ext uri="{FF2B5EF4-FFF2-40B4-BE49-F238E27FC236}">
                <a16:creationId xmlns:a16="http://schemas.microsoft.com/office/drawing/2014/main" id="{50CD414E-B3FF-0BF2-E5E2-8C7C3D2E4EAC}"/>
              </a:ext>
            </a:extLst>
          </p:cNvPr>
          <p:cNvGraphicFramePr>
            <a:graphicFrameLocks noGrp="1"/>
          </p:cNvGraphicFramePr>
          <p:nvPr>
            <p:extLst>
              <p:ext uri="{D42A27DB-BD31-4B8C-83A1-F6EECF244321}">
                <p14:modId xmlns:p14="http://schemas.microsoft.com/office/powerpoint/2010/main" val="1518187886"/>
              </p:ext>
            </p:extLst>
          </p:nvPr>
        </p:nvGraphicFramePr>
        <p:xfrm>
          <a:off x="174625" y="1276557"/>
          <a:ext cx="5433834" cy="4379799"/>
        </p:xfrm>
        <a:graphic>
          <a:graphicData uri="http://schemas.openxmlformats.org/drawingml/2006/table">
            <a:tbl>
              <a:tblPr firstRow="1" firstCol="1" bandRow="1">
                <a:tableStyleId>{35758FB7-9AC5-4552-8A53-C91805E547FA}</a:tableStyleId>
              </a:tblPr>
              <a:tblGrid>
                <a:gridCol w="3048632">
                  <a:extLst>
                    <a:ext uri="{9D8B030D-6E8A-4147-A177-3AD203B41FA5}">
                      <a16:colId xmlns:a16="http://schemas.microsoft.com/office/drawing/2014/main" val="1935169406"/>
                    </a:ext>
                  </a:extLst>
                </a:gridCol>
                <a:gridCol w="2385202">
                  <a:extLst>
                    <a:ext uri="{9D8B030D-6E8A-4147-A177-3AD203B41FA5}">
                      <a16:colId xmlns:a16="http://schemas.microsoft.com/office/drawing/2014/main" val="1522825669"/>
                    </a:ext>
                  </a:extLst>
                </a:gridCol>
              </a:tblGrid>
              <a:tr h="1289504">
                <a:tc gridSpan="2">
                  <a:txBody>
                    <a:bodyPr/>
                    <a:lstStyle/>
                    <a:p>
                      <a:pPr marL="0" marR="0" indent="0" algn="l">
                        <a:lnSpc>
                          <a:spcPct val="107000"/>
                        </a:lnSpc>
                        <a:spcBef>
                          <a:spcPts val="0"/>
                        </a:spcBef>
                        <a:spcAft>
                          <a:spcPts val="0"/>
                        </a:spcAft>
                      </a:pPr>
                      <a:r>
                        <a:rPr lang="en-US" sz="1600">
                          <a:effectLst/>
                        </a:rPr>
                        <a:t>                            Data Flow Description  </a:t>
                      </a:r>
                      <a:endParaRPr lang="en-US" sz="4200">
                        <a:effectLst/>
                      </a:endParaRPr>
                    </a:p>
                    <a:p>
                      <a:pPr marL="0" marR="0" indent="0" algn="l">
                        <a:lnSpc>
                          <a:spcPct val="107000"/>
                        </a:lnSpc>
                        <a:spcBef>
                          <a:spcPts val="0"/>
                        </a:spcBef>
                        <a:spcAft>
                          <a:spcPts val="0"/>
                        </a:spcAft>
                      </a:pPr>
                      <a:r>
                        <a:rPr lang="en-US" sz="1600">
                          <a:effectLst/>
                        </a:rPr>
                        <a:t>ID: DF1 </a:t>
                      </a:r>
                      <a:endParaRPr lang="en-US" sz="4200">
                        <a:effectLst/>
                      </a:endParaRPr>
                    </a:p>
                    <a:p>
                      <a:pPr marL="0" marR="0" indent="0" algn="l">
                        <a:lnSpc>
                          <a:spcPct val="107000"/>
                        </a:lnSpc>
                        <a:spcBef>
                          <a:spcPts val="0"/>
                        </a:spcBef>
                        <a:spcAft>
                          <a:spcPts val="0"/>
                        </a:spcAft>
                      </a:pPr>
                      <a:r>
                        <a:rPr lang="en-US" sz="1600">
                          <a:effectLst/>
                        </a:rPr>
                        <a:t>Name: System Register  </a:t>
                      </a:r>
                      <a:endParaRPr lang="en-US" sz="4200">
                        <a:effectLst/>
                      </a:endParaRPr>
                    </a:p>
                    <a:p>
                      <a:pPr marL="0" marR="0" indent="0" algn="l">
                        <a:lnSpc>
                          <a:spcPct val="107000"/>
                        </a:lnSpc>
                        <a:spcBef>
                          <a:spcPts val="0"/>
                        </a:spcBef>
                        <a:spcAft>
                          <a:spcPts val="0"/>
                        </a:spcAft>
                      </a:pPr>
                      <a:r>
                        <a:rPr lang="en-US" sz="1600">
                          <a:effectLst/>
                        </a:rPr>
                        <a:t>Description: Contains student order information and used to allow student to login the system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0669" marR="21347" marT="2809" marB="0"/>
                </a:tc>
                <a:tc hMerge="1">
                  <a:txBody>
                    <a:bodyPr/>
                    <a:lstStyle/>
                    <a:p>
                      <a:endParaRPr lang="en-US"/>
                    </a:p>
                  </a:txBody>
                  <a:tcPr/>
                </a:tc>
                <a:extLst>
                  <a:ext uri="{0D108BD9-81ED-4DB2-BD59-A6C34878D82A}">
                    <a16:rowId xmlns:a16="http://schemas.microsoft.com/office/drawing/2014/main" val="340026824"/>
                  </a:ext>
                </a:extLst>
              </a:tr>
              <a:tr h="510577">
                <a:tc gridSpan="2">
                  <a:txBody>
                    <a:bodyPr/>
                    <a:lstStyle/>
                    <a:p>
                      <a:pPr marL="0" marR="0" indent="0" algn="l">
                        <a:lnSpc>
                          <a:spcPct val="107000"/>
                        </a:lnSpc>
                        <a:spcBef>
                          <a:spcPts val="0"/>
                        </a:spcBef>
                        <a:spcAft>
                          <a:spcPts val="0"/>
                        </a:spcAft>
                      </a:pPr>
                      <a:r>
                        <a:rPr lang="en-US" sz="1600" dirty="0">
                          <a:effectLst/>
                        </a:rPr>
                        <a:t>Source                                                                Destination</a:t>
                      </a:r>
                      <a:endParaRPr lang="en-US" sz="4200" dirty="0">
                        <a:effectLst/>
                      </a:endParaRPr>
                    </a:p>
                    <a:p>
                      <a:pPr marL="0" marR="0" indent="0" algn="l">
                        <a:lnSpc>
                          <a:spcPct val="107000"/>
                        </a:lnSpc>
                        <a:spcBef>
                          <a:spcPts val="0"/>
                        </a:spcBef>
                        <a:spcAft>
                          <a:spcPts val="0"/>
                        </a:spcAft>
                      </a:pPr>
                      <a:r>
                        <a:rPr lang="en-US" sz="1600" dirty="0">
                          <a:effectLst/>
                        </a:rPr>
                        <a:t>student Process                      </a:t>
                      </a:r>
                      <a:endParaRPr lang="en-US" sz="42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0669" marR="21347" marT="2809" marB="0" anchor="ctr"/>
                </a:tc>
                <a:tc hMerge="1">
                  <a:txBody>
                    <a:bodyPr/>
                    <a:lstStyle/>
                    <a:p>
                      <a:endParaRPr lang="en-US"/>
                    </a:p>
                  </a:txBody>
                  <a:tcPr/>
                </a:tc>
                <a:extLst>
                  <a:ext uri="{0D108BD9-81ED-4DB2-BD59-A6C34878D82A}">
                    <a16:rowId xmlns:a16="http://schemas.microsoft.com/office/drawing/2014/main" val="363630257"/>
                  </a:ext>
                </a:extLst>
              </a:tr>
              <a:tr h="953014">
                <a:tc gridSpan="2">
                  <a:txBody>
                    <a:bodyPr/>
                    <a:lstStyle/>
                    <a:p>
                      <a:pPr marL="0" marR="0" indent="0" algn="l">
                        <a:lnSpc>
                          <a:spcPct val="107000"/>
                        </a:lnSpc>
                        <a:spcBef>
                          <a:spcPts val="0"/>
                        </a:spcBef>
                        <a:spcAft>
                          <a:spcPts val="0"/>
                        </a:spcAft>
                      </a:pPr>
                      <a:r>
                        <a:rPr lang="en-US" sz="1800" dirty="0">
                          <a:effectLst/>
                        </a:rPr>
                        <a:t>Type of data flow  </a:t>
                      </a:r>
                      <a:endParaRPr lang="en-US" sz="4200" dirty="0">
                        <a:effectLst/>
                      </a:endParaRPr>
                    </a:p>
                    <a:p>
                      <a:pPr marL="0" marR="0" indent="0" algn="l">
                        <a:lnSpc>
                          <a:spcPct val="107000"/>
                        </a:lnSpc>
                        <a:spcBef>
                          <a:spcPts val="0"/>
                        </a:spcBef>
                        <a:spcAft>
                          <a:spcPts val="0"/>
                        </a:spcAft>
                        <a:tabLst>
                          <a:tab pos="616585" algn="ctr"/>
                          <a:tab pos="1694180" algn="ctr"/>
                          <a:tab pos="2401570" algn="ctr"/>
                          <a:tab pos="3049905" algn="ctr"/>
                          <a:tab pos="4728210" algn="ctr"/>
                        </a:tabLst>
                      </a:pPr>
                      <a:r>
                        <a:rPr lang="en-US" sz="1000" dirty="0">
                          <a:effectLst/>
                        </a:rPr>
                        <a:t>	</a:t>
                      </a:r>
                      <a:r>
                        <a:rPr lang="en-US" sz="4200" dirty="0">
                          <a:effectLst/>
                        </a:rPr>
                        <a:t> </a:t>
                      </a:r>
                      <a:r>
                        <a:rPr lang="en-US" sz="1800" dirty="0">
                          <a:effectLst/>
                        </a:rPr>
                        <a:t> file 	Screen 	</a:t>
                      </a:r>
                      <a:r>
                        <a:rPr lang="en-US" sz="4200" dirty="0">
                          <a:effectLst/>
                        </a:rPr>
                        <a:t> </a:t>
                      </a:r>
                      <a:r>
                        <a:rPr lang="en-US" sz="1800" dirty="0">
                          <a:effectLst/>
                        </a:rPr>
                        <a:t>	Report              Form      Internal </a:t>
                      </a:r>
                      <a:endParaRPr lang="en-US" sz="42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0669" marR="21347" marT="2809" marB="0"/>
                </a:tc>
                <a:tc hMerge="1">
                  <a:txBody>
                    <a:bodyPr/>
                    <a:lstStyle/>
                    <a:p>
                      <a:endParaRPr lang="en-US"/>
                    </a:p>
                  </a:txBody>
                  <a:tcPr/>
                </a:tc>
                <a:extLst>
                  <a:ext uri="{0D108BD9-81ED-4DB2-BD59-A6C34878D82A}">
                    <a16:rowId xmlns:a16="http://schemas.microsoft.com/office/drawing/2014/main" val="3151199233"/>
                  </a:ext>
                </a:extLst>
              </a:tr>
              <a:tr h="454177">
                <a:tc>
                  <a:txBody>
                    <a:bodyPr/>
                    <a:lstStyle/>
                    <a:p>
                      <a:pPr marL="0" marR="0" indent="0" algn="l">
                        <a:lnSpc>
                          <a:spcPct val="107000"/>
                        </a:lnSpc>
                        <a:spcBef>
                          <a:spcPts val="0"/>
                        </a:spcBef>
                        <a:spcAft>
                          <a:spcPts val="0"/>
                        </a:spcAft>
                      </a:pPr>
                      <a:r>
                        <a:rPr lang="en-US" sz="1400">
                          <a:effectLst/>
                        </a:rPr>
                        <a:t>Data Structure Traveling with the flow Student information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0669" marR="21347" marT="2809" marB="0"/>
                </a:tc>
                <a:tc>
                  <a:txBody>
                    <a:bodyPr/>
                    <a:lstStyle/>
                    <a:p>
                      <a:pPr marL="0" marR="0" indent="0" algn="l">
                        <a:lnSpc>
                          <a:spcPct val="107000"/>
                        </a:lnSpc>
                        <a:spcBef>
                          <a:spcPts val="0"/>
                        </a:spcBef>
                        <a:spcAft>
                          <a:spcPts val="0"/>
                        </a:spcAft>
                      </a:pPr>
                      <a:r>
                        <a:rPr lang="en-US" sz="1400">
                          <a:effectLst/>
                        </a:rPr>
                        <a:t>      Volume/time </a:t>
                      </a:r>
                      <a:endParaRPr lang="en-US" sz="4200">
                        <a:effectLst/>
                      </a:endParaRPr>
                    </a:p>
                    <a:p>
                      <a:pPr marL="0" marR="0" indent="0" algn="l">
                        <a:lnSpc>
                          <a:spcPct val="107000"/>
                        </a:lnSpc>
                        <a:spcBef>
                          <a:spcPts val="0"/>
                        </a:spcBef>
                        <a:spcAft>
                          <a:spcPts val="0"/>
                        </a:spcAft>
                      </a:pPr>
                      <a:r>
                        <a:rPr lang="en-US" sz="1400">
                          <a:effectLst/>
                        </a:rPr>
                        <a:t>            2/h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0669" marR="21347" marT="2809" marB="0"/>
                </a:tc>
                <a:extLst>
                  <a:ext uri="{0D108BD9-81ED-4DB2-BD59-A6C34878D82A}">
                    <a16:rowId xmlns:a16="http://schemas.microsoft.com/office/drawing/2014/main" val="1735738111"/>
                  </a:ext>
                </a:extLst>
              </a:tr>
              <a:tr h="1144065">
                <a:tc gridSpan="2">
                  <a:txBody>
                    <a:bodyPr/>
                    <a:lstStyle/>
                    <a:p>
                      <a:pPr marL="0" marR="0" indent="0" algn="l">
                        <a:lnSpc>
                          <a:spcPct val="107000"/>
                        </a:lnSpc>
                        <a:spcBef>
                          <a:spcPts val="0"/>
                        </a:spcBef>
                        <a:spcAft>
                          <a:spcPts val="0"/>
                        </a:spcAft>
                      </a:pPr>
                      <a:r>
                        <a:rPr lang="en-US" sz="1800" dirty="0">
                          <a:effectLst/>
                        </a:rPr>
                        <a:t>Comment:  </a:t>
                      </a:r>
                      <a:endParaRPr lang="en-US" sz="4200" dirty="0">
                        <a:effectLst/>
                      </a:endParaRPr>
                    </a:p>
                    <a:p>
                      <a:pPr marL="0" marR="0" indent="0" algn="l">
                        <a:lnSpc>
                          <a:spcPct val="107000"/>
                        </a:lnSpc>
                        <a:spcBef>
                          <a:spcPts val="0"/>
                        </a:spcBef>
                        <a:spcAft>
                          <a:spcPts val="0"/>
                        </a:spcAft>
                      </a:pPr>
                      <a:r>
                        <a:rPr lang="en-US" sz="1800" dirty="0">
                          <a:effectLst/>
                        </a:rPr>
                        <a:t>Student record information for one student information student open the system and type his username and password  </a:t>
                      </a:r>
                      <a:endParaRPr lang="en-US" sz="42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0669" marR="21347" marT="2809" marB="0"/>
                </a:tc>
                <a:tc hMerge="1">
                  <a:txBody>
                    <a:bodyPr/>
                    <a:lstStyle/>
                    <a:p>
                      <a:endParaRPr lang="en-US"/>
                    </a:p>
                  </a:txBody>
                  <a:tcPr/>
                </a:tc>
                <a:extLst>
                  <a:ext uri="{0D108BD9-81ED-4DB2-BD59-A6C34878D82A}">
                    <a16:rowId xmlns:a16="http://schemas.microsoft.com/office/drawing/2014/main" val="635449011"/>
                  </a:ext>
                </a:extLst>
              </a:tr>
            </a:tbl>
          </a:graphicData>
        </a:graphic>
      </p:graphicFrame>
      <p:grpSp>
        <p:nvGrpSpPr>
          <p:cNvPr id="26" name="Group 25">
            <a:extLst>
              <a:ext uri="{FF2B5EF4-FFF2-40B4-BE49-F238E27FC236}">
                <a16:creationId xmlns:a16="http://schemas.microsoft.com/office/drawing/2014/main" id="{F9E32C72-6F8A-AA40-D0BE-8BCADDCEE426}"/>
              </a:ext>
            </a:extLst>
          </p:cNvPr>
          <p:cNvGrpSpPr/>
          <p:nvPr/>
        </p:nvGrpSpPr>
        <p:grpSpPr>
          <a:xfrm>
            <a:off x="4628620" y="3713598"/>
            <a:ext cx="174625" cy="222250"/>
            <a:chOff x="0" y="0"/>
            <a:chExt cx="174625" cy="222250"/>
          </a:xfrm>
        </p:grpSpPr>
        <p:sp>
          <p:nvSpPr>
            <p:cNvPr id="27" name="Shape 31415">
              <a:extLst>
                <a:ext uri="{FF2B5EF4-FFF2-40B4-BE49-F238E27FC236}">
                  <a16:creationId xmlns:a16="http://schemas.microsoft.com/office/drawing/2014/main" id="{4F09EAFA-075E-6A52-B4FB-DFA2EAD9F216}"/>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28" name="Shape 128">
              <a:extLst>
                <a:ext uri="{FF2B5EF4-FFF2-40B4-BE49-F238E27FC236}">
                  <a16:creationId xmlns:a16="http://schemas.microsoft.com/office/drawing/2014/main" id="{EC6F3183-9942-69C7-C672-D8D9421FF141}"/>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29" name="Group 28">
            <a:extLst>
              <a:ext uri="{FF2B5EF4-FFF2-40B4-BE49-F238E27FC236}">
                <a16:creationId xmlns:a16="http://schemas.microsoft.com/office/drawing/2014/main" id="{4C165B40-AB82-404F-B89A-56EB0B8CF709}"/>
              </a:ext>
            </a:extLst>
          </p:cNvPr>
          <p:cNvGrpSpPr/>
          <p:nvPr/>
        </p:nvGrpSpPr>
        <p:grpSpPr>
          <a:xfrm>
            <a:off x="2595121" y="3712679"/>
            <a:ext cx="174625" cy="222250"/>
            <a:chOff x="0" y="0"/>
            <a:chExt cx="174625" cy="222250"/>
          </a:xfrm>
        </p:grpSpPr>
        <p:sp>
          <p:nvSpPr>
            <p:cNvPr id="30" name="Shape 31417">
              <a:extLst>
                <a:ext uri="{FF2B5EF4-FFF2-40B4-BE49-F238E27FC236}">
                  <a16:creationId xmlns:a16="http://schemas.microsoft.com/office/drawing/2014/main" id="{711A428B-0B4D-39A6-32B0-B807C3DB3F36}"/>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31" name="Shape 132">
              <a:extLst>
                <a:ext uri="{FF2B5EF4-FFF2-40B4-BE49-F238E27FC236}">
                  <a16:creationId xmlns:a16="http://schemas.microsoft.com/office/drawing/2014/main" id="{1381F542-15A0-C664-233F-A208AE82CF79}"/>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32" name="Group 31">
            <a:extLst>
              <a:ext uri="{FF2B5EF4-FFF2-40B4-BE49-F238E27FC236}">
                <a16:creationId xmlns:a16="http://schemas.microsoft.com/office/drawing/2014/main" id="{CEDAB0E0-09DD-DDE2-66CC-89D7A244F1A8}"/>
              </a:ext>
            </a:extLst>
          </p:cNvPr>
          <p:cNvGrpSpPr/>
          <p:nvPr/>
        </p:nvGrpSpPr>
        <p:grpSpPr>
          <a:xfrm>
            <a:off x="294599" y="3712679"/>
            <a:ext cx="174625" cy="222250"/>
            <a:chOff x="0" y="0"/>
            <a:chExt cx="174625" cy="222250"/>
          </a:xfrm>
        </p:grpSpPr>
        <p:sp>
          <p:nvSpPr>
            <p:cNvPr id="33" name="Shape 31419">
              <a:extLst>
                <a:ext uri="{FF2B5EF4-FFF2-40B4-BE49-F238E27FC236}">
                  <a16:creationId xmlns:a16="http://schemas.microsoft.com/office/drawing/2014/main" id="{69326A53-1079-C11A-5DA5-D11903F61A1D}"/>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34" name="Shape 130">
              <a:extLst>
                <a:ext uri="{FF2B5EF4-FFF2-40B4-BE49-F238E27FC236}">
                  <a16:creationId xmlns:a16="http://schemas.microsoft.com/office/drawing/2014/main" id="{997B9C7A-125A-0514-7491-72ADEF95F1A3}"/>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35" name="Group 34">
            <a:extLst>
              <a:ext uri="{FF2B5EF4-FFF2-40B4-BE49-F238E27FC236}">
                <a16:creationId xmlns:a16="http://schemas.microsoft.com/office/drawing/2014/main" id="{2338A9CF-B930-84E6-6383-E78FBC5E09CF}"/>
              </a:ext>
            </a:extLst>
          </p:cNvPr>
          <p:cNvGrpSpPr/>
          <p:nvPr/>
        </p:nvGrpSpPr>
        <p:grpSpPr>
          <a:xfrm>
            <a:off x="1315017" y="3701648"/>
            <a:ext cx="174625" cy="222250"/>
            <a:chOff x="0" y="0"/>
            <a:chExt cx="174625" cy="222250"/>
          </a:xfrm>
        </p:grpSpPr>
        <p:sp>
          <p:nvSpPr>
            <p:cNvPr id="36" name="Shape 31421">
              <a:extLst>
                <a:ext uri="{FF2B5EF4-FFF2-40B4-BE49-F238E27FC236}">
                  <a16:creationId xmlns:a16="http://schemas.microsoft.com/office/drawing/2014/main" id="{58DD6EF2-22BD-6677-FDE4-0DD3595F3A7C}"/>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37" name="Shape 136">
              <a:extLst>
                <a:ext uri="{FF2B5EF4-FFF2-40B4-BE49-F238E27FC236}">
                  <a16:creationId xmlns:a16="http://schemas.microsoft.com/office/drawing/2014/main" id="{F4D69C18-AB66-555B-A82A-4AAC202AD411}"/>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40" name="Group 39">
            <a:extLst>
              <a:ext uri="{FF2B5EF4-FFF2-40B4-BE49-F238E27FC236}">
                <a16:creationId xmlns:a16="http://schemas.microsoft.com/office/drawing/2014/main" id="{6EDF18DD-2D72-06A2-BB9C-63917615D836}"/>
              </a:ext>
            </a:extLst>
          </p:cNvPr>
          <p:cNvGrpSpPr/>
          <p:nvPr/>
        </p:nvGrpSpPr>
        <p:grpSpPr>
          <a:xfrm>
            <a:off x="3683137" y="3488842"/>
            <a:ext cx="384175" cy="446087"/>
            <a:chOff x="0" y="0"/>
            <a:chExt cx="384810" cy="445897"/>
          </a:xfrm>
        </p:grpSpPr>
        <p:sp>
          <p:nvSpPr>
            <p:cNvPr id="41" name="Shape 31413">
              <a:extLst>
                <a:ext uri="{FF2B5EF4-FFF2-40B4-BE49-F238E27FC236}">
                  <a16:creationId xmlns:a16="http://schemas.microsoft.com/office/drawing/2014/main" id="{78734AC0-196C-31AE-4BFE-49BD0B8073A5}"/>
                </a:ext>
              </a:extLst>
            </p:cNvPr>
            <p:cNvSpPr/>
            <p:nvPr/>
          </p:nvSpPr>
          <p:spPr>
            <a:xfrm>
              <a:off x="0" y="223647"/>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42" name="Shape 134">
              <a:extLst>
                <a:ext uri="{FF2B5EF4-FFF2-40B4-BE49-F238E27FC236}">
                  <a16:creationId xmlns:a16="http://schemas.microsoft.com/office/drawing/2014/main" id="{5DF60845-298D-E54E-5338-92E82DCD85EB}"/>
                </a:ext>
              </a:extLst>
            </p:cNvPr>
            <p:cNvSpPr/>
            <p:nvPr/>
          </p:nvSpPr>
          <p:spPr>
            <a:xfrm>
              <a:off x="0" y="223647"/>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43" name="Shape 137">
              <a:extLst>
                <a:ext uri="{FF2B5EF4-FFF2-40B4-BE49-F238E27FC236}">
                  <a16:creationId xmlns:a16="http://schemas.microsoft.com/office/drawing/2014/main" id="{1803F6DD-F7DD-2534-14C6-E4944FF7A53D}"/>
                </a:ext>
              </a:extLst>
            </p:cNvPr>
            <p:cNvSpPr/>
            <p:nvPr/>
          </p:nvSpPr>
          <p:spPr>
            <a:xfrm>
              <a:off x="11493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dirty="0"/>
            </a:p>
          </p:txBody>
        </p:sp>
        <p:sp>
          <p:nvSpPr>
            <p:cNvPr id="44" name="Shape 138">
              <a:extLst>
                <a:ext uri="{FF2B5EF4-FFF2-40B4-BE49-F238E27FC236}">
                  <a16:creationId xmlns:a16="http://schemas.microsoft.com/office/drawing/2014/main" id="{798F163C-7AA6-F1A0-45C9-707601BE0AA4}"/>
                </a:ext>
              </a:extLst>
            </p:cNvPr>
            <p:cNvSpPr/>
            <p:nvPr/>
          </p:nvSpPr>
          <p:spPr>
            <a:xfrm>
              <a:off x="59690" y="12700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graphicFrame>
        <p:nvGraphicFramePr>
          <p:cNvPr id="45" name="Table 44">
            <a:extLst>
              <a:ext uri="{FF2B5EF4-FFF2-40B4-BE49-F238E27FC236}">
                <a16:creationId xmlns:a16="http://schemas.microsoft.com/office/drawing/2014/main" id="{B92512D2-F11F-9394-77E0-0492F8A21534}"/>
              </a:ext>
            </a:extLst>
          </p:cNvPr>
          <p:cNvGraphicFramePr>
            <a:graphicFrameLocks noGrp="1"/>
          </p:cNvGraphicFramePr>
          <p:nvPr>
            <p:extLst>
              <p:ext uri="{D42A27DB-BD31-4B8C-83A1-F6EECF244321}">
                <p14:modId xmlns:p14="http://schemas.microsoft.com/office/powerpoint/2010/main" val="121570943"/>
              </p:ext>
            </p:extLst>
          </p:nvPr>
        </p:nvGraphicFramePr>
        <p:xfrm>
          <a:off x="6163737" y="1298942"/>
          <a:ext cx="5433833" cy="4379799"/>
        </p:xfrm>
        <a:graphic>
          <a:graphicData uri="http://schemas.openxmlformats.org/drawingml/2006/table">
            <a:tbl>
              <a:tblPr firstRow="1" firstCol="1" bandRow="1">
                <a:tableStyleId>{35758FB7-9AC5-4552-8A53-C91805E547FA}</a:tableStyleId>
              </a:tblPr>
              <a:tblGrid>
                <a:gridCol w="3048687">
                  <a:extLst>
                    <a:ext uri="{9D8B030D-6E8A-4147-A177-3AD203B41FA5}">
                      <a16:colId xmlns:a16="http://schemas.microsoft.com/office/drawing/2014/main" val="454344202"/>
                    </a:ext>
                  </a:extLst>
                </a:gridCol>
                <a:gridCol w="2385146">
                  <a:extLst>
                    <a:ext uri="{9D8B030D-6E8A-4147-A177-3AD203B41FA5}">
                      <a16:colId xmlns:a16="http://schemas.microsoft.com/office/drawing/2014/main" val="2232712318"/>
                    </a:ext>
                  </a:extLst>
                </a:gridCol>
              </a:tblGrid>
              <a:tr h="1498530">
                <a:tc gridSpan="2">
                  <a:txBody>
                    <a:bodyPr/>
                    <a:lstStyle/>
                    <a:p>
                      <a:pPr marL="0" marR="0" indent="0" algn="ctr">
                        <a:lnSpc>
                          <a:spcPct val="107000"/>
                        </a:lnSpc>
                        <a:spcBef>
                          <a:spcPts val="0"/>
                        </a:spcBef>
                        <a:spcAft>
                          <a:spcPts val="585"/>
                        </a:spcAft>
                      </a:pPr>
                      <a:r>
                        <a:rPr lang="en-US" sz="1400" dirty="0">
                          <a:effectLst/>
                        </a:rPr>
                        <a:t>Data Flow Description  </a:t>
                      </a:r>
                      <a:endParaRPr lang="en-US" sz="3700" dirty="0">
                        <a:effectLst/>
                      </a:endParaRPr>
                    </a:p>
                    <a:p>
                      <a:pPr marL="0" marR="0" indent="0">
                        <a:lnSpc>
                          <a:spcPct val="107000"/>
                        </a:lnSpc>
                        <a:spcBef>
                          <a:spcPts val="0"/>
                        </a:spcBef>
                        <a:spcAft>
                          <a:spcPts val="0"/>
                        </a:spcAft>
                      </a:pPr>
                      <a:r>
                        <a:rPr lang="en-US" sz="1400" dirty="0">
                          <a:effectLst/>
                        </a:rPr>
                        <a:t>ID : DF2 </a:t>
                      </a:r>
                      <a:endParaRPr lang="en-US" sz="3700" dirty="0">
                        <a:effectLst/>
                      </a:endParaRPr>
                    </a:p>
                    <a:p>
                      <a:pPr marL="0" marR="0" indent="0">
                        <a:lnSpc>
                          <a:spcPct val="107000"/>
                        </a:lnSpc>
                        <a:spcBef>
                          <a:spcPts val="0"/>
                        </a:spcBef>
                        <a:spcAft>
                          <a:spcPts val="0"/>
                        </a:spcAft>
                      </a:pPr>
                      <a:r>
                        <a:rPr lang="en-US" sz="1400" dirty="0">
                          <a:effectLst/>
                        </a:rPr>
                        <a:t>Name : System Register  </a:t>
                      </a:r>
                      <a:endParaRPr lang="en-US" sz="3700" dirty="0">
                        <a:effectLst/>
                      </a:endParaRPr>
                    </a:p>
                    <a:p>
                      <a:pPr marL="0" marR="0" indent="0">
                        <a:lnSpc>
                          <a:spcPct val="107000"/>
                        </a:lnSpc>
                        <a:spcBef>
                          <a:spcPts val="0"/>
                        </a:spcBef>
                        <a:spcAft>
                          <a:spcPts val="0"/>
                        </a:spcAft>
                      </a:pPr>
                      <a:r>
                        <a:rPr lang="en-US" sz="1400" dirty="0">
                          <a:effectLst/>
                        </a:rPr>
                        <a:t>Description: Contains doctors/Assistant Teachers order information and used to allow doctors to login the system   </a:t>
                      </a:r>
                      <a:endParaRPr lang="en-US" sz="37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2635" marR="18520" marT="2437" marB="0"/>
                </a:tc>
                <a:tc hMerge="1">
                  <a:txBody>
                    <a:bodyPr/>
                    <a:lstStyle/>
                    <a:p>
                      <a:endParaRPr lang="en-US"/>
                    </a:p>
                  </a:txBody>
                  <a:tcPr/>
                </a:tc>
                <a:extLst>
                  <a:ext uri="{0D108BD9-81ED-4DB2-BD59-A6C34878D82A}">
                    <a16:rowId xmlns:a16="http://schemas.microsoft.com/office/drawing/2014/main" val="1974482929"/>
                  </a:ext>
                </a:extLst>
              </a:tr>
              <a:tr h="473352">
                <a:tc gridSpan="2">
                  <a:txBody>
                    <a:bodyPr/>
                    <a:lstStyle/>
                    <a:p>
                      <a:pPr marL="0" marR="0" indent="0">
                        <a:lnSpc>
                          <a:spcPct val="107000"/>
                        </a:lnSpc>
                        <a:spcBef>
                          <a:spcPts val="0"/>
                        </a:spcBef>
                        <a:spcAft>
                          <a:spcPts val="0"/>
                        </a:spcAft>
                      </a:pPr>
                      <a:r>
                        <a:rPr lang="en-US" sz="1400">
                          <a:effectLst/>
                        </a:rPr>
                        <a:t>Source                                                       Destination</a:t>
                      </a:r>
                      <a:endParaRPr lang="en-US" sz="3700">
                        <a:effectLst/>
                      </a:endParaRPr>
                    </a:p>
                    <a:p>
                      <a:pPr marL="0" marR="0" indent="0">
                        <a:lnSpc>
                          <a:spcPct val="107000"/>
                        </a:lnSpc>
                        <a:spcBef>
                          <a:spcPts val="0"/>
                        </a:spcBef>
                        <a:spcAft>
                          <a:spcPts val="0"/>
                        </a:spcAft>
                      </a:pPr>
                      <a:r>
                        <a:rPr lang="en-US" sz="1400">
                          <a:effectLst/>
                        </a:rPr>
                        <a:t>Doctors/Assistant                                   Teacher  Process1</a:t>
                      </a:r>
                      <a:endParaRPr lang="en-US" sz="37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2635" marR="18520" marT="2437" marB="0" anchor="ctr"/>
                </a:tc>
                <a:tc hMerge="1">
                  <a:txBody>
                    <a:bodyPr/>
                    <a:lstStyle/>
                    <a:p>
                      <a:endParaRPr lang="en-US"/>
                    </a:p>
                  </a:txBody>
                  <a:tcPr/>
                </a:tc>
                <a:extLst>
                  <a:ext uri="{0D108BD9-81ED-4DB2-BD59-A6C34878D82A}">
                    <a16:rowId xmlns:a16="http://schemas.microsoft.com/office/drawing/2014/main" val="2977515803"/>
                  </a:ext>
                </a:extLst>
              </a:tr>
              <a:tr h="657062">
                <a:tc gridSpan="2">
                  <a:txBody>
                    <a:bodyPr/>
                    <a:lstStyle/>
                    <a:p>
                      <a:pPr marL="0" marR="0" indent="0">
                        <a:lnSpc>
                          <a:spcPct val="107000"/>
                        </a:lnSpc>
                        <a:spcBef>
                          <a:spcPts val="0"/>
                        </a:spcBef>
                        <a:spcAft>
                          <a:spcPts val="0"/>
                        </a:spcAft>
                      </a:pPr>
                      <a:r>
                        <a:rPr lang="en-US" sz="1500" dirty="0">
                          <a:effectLst/>
                        </a:rPr>
                        <a:t>Type of data flow  </a:t>
                      </a:r>
                      <a:endParaRPr lang="en-US" sz="3700" dirty="0">
                        <a:effectLst/>
                      </a:endParaRPr>
                    </a:p>
                    <a:p>
                      <a:pPr marL="0" marR="0" indent="0">
                        <a:lnSpc>
                          <a:spcPct val="107000"/>
                        </a:lnSpc>
                        <a:spcBef>
                          <a:spcPts val="0"/>
                        </a:spcBef>
                        <a:spcAft>
                          <a:spcPts val="0"/>
                        </a:spcAft>
                        <a:tabLst>
                          <a:tab pos="616585" algn="ctr"/>
                          <a:tab pos="1694180" algn="ctr"/>
                          <a:tab pos="2401570" algn="ctr"/>
                          <a:tab pos="3049905" algn="ctr"/>
                          <a:tab pos="4728210" algn="ctr"/>
                        </a:tabLst>
                      </a:pPr>
                      <a:r>
                        <a:rPr lang="en-US" sz="1500" dirty="0">
                          <a:effectLst/>
                        </a:rPr>
                        <a:t>     file    	        Screen 	          Report        	          Form                    Internal</a:t>
                      </a:r>
                      <a:endParaRPr lang="en-US" sz="37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2635" marR="18520" marT="2437" marB="0"/>
                </a:tc>
                <a:tc hMerge="1">
                  <a:txBody>
                    <a:bodyPr/>
                    <a:lstStyle/>
                    <a:p>
                      <a:endParaRPr lang="en-US"/>
                    </a:p>
                  </a:txBody>
                  <a:tcPr/>
                </a:tc>
                <a:extLst>
                  <a:ext uri="{0D108BD9-81ED-4DB2-BD59-A6C34878D82A}">
                    <a16:rowId xmlns:a16="http://schemas.microsoft.com/office/drawing/2014/main" val="929184103"/>
                  </a:ext>
                </a:extLst>
              </a:tr>
              <a:tr h="606915">
                <a:tc>
                  <a:txBody>
                    <a:bodyPr/>
                    <a:lstStyle/>
                    <a:p>
                      <a:pPr marL="0" marR="0" indent="0" algn="just">
                        <a:lnSpc>
                          <a:spcPct val="107000"/>
                        </a:lnSpc>
                        <a:spcBef>
                          <a:spcPts val="0"/>
                        </a:spcBef>
                        <a:spcAft>
                          <a:spcPts val="0"/>
                        </a:spcAft>
                      </a:pPr>
                      <a:r>
                        <a:rPr lang="en-US" sz="1200" dirty="0">
                          <a:effectLst/>
                        </a:rPr>
                        <a:t>Data Structure Traveling with the flow  </a:t>
                      </a:r>
                      <a:endParaRPr lang="en-US" sz="3700" dirty="0">
                        <a:effectLst/>
                      </a:endParaRPr>
                    </a:p>
                    <a:p>
                      <a:pPr marL="0" marR="0" indent="0">
                        <a:lnSpc>
                          <a:spcPct val="107000"/>
                        </a:lnSpc>
                        <a:spcBef>
                          <a:spcPts val="0"/>
                        </a:spcBef>
                        <a:spcAft>
                          <a:spcPts val="0"/>
                        </a:spcAft>
                      </a:pPr>
                      <a:r>
                        <a:rPr lang="en-US" sz="1200" dirty="0">
                          <a:effectLst/>
                        </a:rPr>
                        <a:t>Doctors/Assistant Teachers information </a:t>
                      </a:r>
                      <a:endParaRPr lang="en-US" sz="37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2635" marR="18520" marT="2437" marB="0"/>
                </a:tc>
                <a:tc>
                  <a:txBody>
                    <a:bodyPr/>
                    <a:lstStyle/>
                    <a:p>
                      <a:pPr marL="0" marR="0" indent="0">
                        <a:lnSpc>
                          <a:spcPct val="107000"/>
                        </a:lnSpc>
                        <a:spcBef>
                          <a:spcPts val="0"/>
                        </a:spcBef>
                        <a:spcAft>
                          <a:spcPts val="0"/>
                        </a:spcAft>
                      </a:pPr>
                      <a:r>
                        <a:rPr lang="en-US" sz="1200" dirty="0">
                          <a:effectLst/>
                        </a:rPr>
                        <a:t>      Volume/time </a:t>
                      </a:r>
                      <a:endParaRPr lang="en-US" sz="3700" dirty="0">
                        <a:effectLst/>
                      </a:endParaRPr>
                    </a:p>
                    <a:p>
                      <a:pPr marL="0" marR="0" indent="0">
                        <a:lnSpc>
                          <a:spcPct val="107000"/>
                        </a:lnSpc>
                        <a:spcBef>
                          <a:spcPts val="0"/>
                        </a:spcBef>
                        <a:spcAft>
                          <a:spcPts val="0"/>
                        </a:spcAft>
                      </a:pPr>
                      <a:r>
                        <a:rPr lang="en-US" sz="1200" dirty="0">
                          <a:effectLst/>
                        </a:rPr>
                        <a:t>       2/h </a:t>
                      </a:r>
                      <a:endParaRPr lang="en-US" sz="37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2635" marR="18520" marT="2437" marB="0"/>
                </a:tc>
                <a:extLst>
                  <a:ext uri="{0D108BD9-81ED-4DB2-BD59-A6C34878D82A}">
                    <a16:rowId xmlns:a16="http://schemas.microsoft.com/office/drawing/2014/main" val="1351220469"/>
                  </a:ext>
                </a:extLst>
              </a:tr>
              <a:tr h="1143940">
                <a:tc gridSpan="2">
                  <a:txBody>
                    <a:bodyPr/>
                    <a:lstStyle/>
                    <a:p>
                      <a:pPr marL="0" marR="0" indent="0">
                        <a:lnSpc>
                          <a:spcPct val="107000"/>
                        </a:lnSpc>
                        <a:spcBef>
                          <a:spcPts val="0"/>
                        </a:spcBef>
                        <a:spcAft>
                          <a:spcPts val="740"/>
                        </a:spcAft>
                      </a:pPr>
                      <a:r>
                        <a:rPr lang="en-US" sz="1500" dirty="0">
                          <a:effectLst/>
                        </a:rPr>
                        <a:t>Comment :  </a:t>
                      </a:r>
                      <a:endParaRPr lang="en-US" sz="3700" dirty="0">
                        <a:effectLst/>
                      </a:endParaRPr>
                    </a:p>
                    <a:p>
                      <a:pPr marL="0" marR="0" indent="0">
                        <a:lnSpc>
                          <a:spcPct val="107000"/>
                        </a:lnSpc>
                        <a:spcBef>
                          <a:spcPts val="0"/>
                        </a:spcBef>
                        <a:spcAft>
                          <a:spcPts val="0"/>
                        </a:spcAft>
                      </a:pPr>
                      <a:r>
                        <a:rPr lang="en-US" sz="1500" dirty="0">
                          <a:effectLst/>
                        </a:rPr>
                        <a:t>Doctors record information for one doctors information .Doctors open the system and type his user name and password  </a:t>
                      </a:r>
                      <a:endParaRPr lang="en-US" sz="37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2635" marR="18520" marT="2437" marB="0"/>
                </a:tc>
                <a:tc hMerge="1">
                  <a:txBody>
                    <a:bodyPr/>
                    <a:lstStyle/>
                    <a:p>
                      <a:endParaRPr lang="en-US"/>
                    </a:p>
                  </a:txBody>
                  <a:tcPr/>
                </a:tc>
                <a:extLst>
                  <a:ext uri="{0D108BD9-81ED-4DB2-BD59-A6C34878D82A}">
                    <a16:rowId xmlns:a16="http://schemas.microsoft.com/office/drawing/2014/main" val="230372897"/>
                  </a:ext>
                </a:extLst>
              </a:tr>
            </a:tbl>
          </a:graphicData>
        </a:graphic>
      </p:graphicFrame>
      <p:grpSp>
        <p:nvGrpSpPr>
          <p:cNvPr id="46" name="Group 45">
            <a:extLst>
              <a:ext uri="{FF2B5EF4-FFF2-40B4-BE49-F238E27FC236}">
                <a16:creationId xmlns:a16="http://schemas.microsoft.com/office/drawing/2014/main" id="{8C612ED8-67C6-366F-7869-8C90CA011011}"/>
              </a:ext>
            </a:extLst>
          </p:cNvPr>
          <p:cNvGrpSpPr/>
          <p:nvPr/>
        </p:nvGrpSpPr>
        <p:grpSpPr>
          <a:xfrm>
            <a:off x="10160731" y="3498719"/>
            <a:ext cx="208190" cy="234353"/>
            <a:chOff x="0" y="0"/>
            <a:chExt cx="174625" cy="222250"/>
          </a:xfrm>
        </p:grpSpPr>
        <p:sp>
          <p:nvSpPr>
            <p:cNvPr id="47" name="Shape 31427">
              <a:extLst>
                <a:ext uri="{FF2B5EF4-FFF2-40B4-BE49-F238E27FC236}">
                  <a16:creationId xmlns:a16="http://schemas.microsoft.com/office/drawing/2014/main" id="{3A670C86-2576-E7F2-9BDB-64123965B33C}"/>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48" name="Shape 293">
              <a:extLst>
                <a:ext uri="{FF2B5EF4-FFF2-40B4-BE49-F238E27FC236}">
                  <a16:creationId xmlns:a16="http://schemas.microsoft.com/office/drawing/2014/main" id="{07277DBB-07AA-2079-51FD-72F74169D7E0}"/>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49" name="Group 48">
            <a:extLst>
              <a:ext uri="{FF2B5EF4-FFF2-40B4-BE49-F238E27FC236}">
                <a16:creationId xmlns:a16="http://schemas.microsoft.com/office/drawing/2014/main" id="{065E21BE-DF11-C970-3C86-9DCDCB205215}"/>
              </a:ext>
            </a:extLst>
          </p:cNvPr>
          <p:cNvGrpSpPr/>
          <p:nvPr/>
        </p:nvGrpSpPr>
        <p:grpSpPr>
          <a:xfrm>
            <a:off x="7852294" y="3518532"/>
            <a:ext cx="208190" cy="234353"/>
            <a:chOff x="0" y="0"/>
            <a:chExt cx="174625" cy="222250"/>
          </a:xfrm>
        </p:grpSpPr>
        <p:sp>
          <p:nvSpPr>
            <p:cNvPr id="50" name="Shape 31429">
              <a:extLst>
                <a:ext uri="{FF2B5EF4-FFF2-40B4-BE49-F238E27FC236}">
                  <a16:creationId xmlns:a16="http://schemas.microsoft.com/office/drawing/2014/main" id="{F5C13196-ECCE-59DA-F37B-F3E03BFE1B91}"/>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1" name="Shape 297">
              <a:extLst>
                <a:ext uri="{FF2B5EF4-FFF2-40B4-BE49-F238E27FC236}">
                  <a16:creationId xmlns:a16="http://schemas.microsoft.com/office/drawing/2014/main" id="{7C75DC54-C513-F95B-2E43-08D613E34FE4}"/>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2" name="Group 51">
            <a:extLst>
              <a:ext uri="{FF2B5EF4-FFF2-40B4-BE49-F238E27FC236}">
                <a16:creationId xmlns:a16="http://schemas.microsoft.com/office/drawing/2014/main" id="{A6752586-2A58-5C71-56E9-285D7D2C0934}"/>
              </a:ext>
            </a:extLst>
          </p:cNvPr>
          <p:cNvGrpSpPr/>
          <p:nvPr/>
        </p:nvGrpSpPr>
        <p:grpSpPr>
          <a:xfrm>
            <a:off x="6741996" y="3559064"/>
            <a:ext cx="208190" cy="234353"/>
            <a:chOff x="0" y="0"/>
            <a:chExt cx="174625" cy="222250"/>
          </a:xfrm>
        </p:grpSpPr>
        <p:sp>
          <p:nvSpPr>
            <p:cNvPr id="53" name="Shape 31431">
              <a:extLst>
                <a:ext uri="{FF2B5EF4-FFF2-40B4-BE49-F238E27FC236}">
                  <a16:creationId xmlns:a16="http://schemas.microsoft.com/office/drawing/2014/main" id="{1BE1555F-4CA8-C5ED-8F84-B1DF132A9A1D}"/>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4" name="Shape 295">
              <a:extLst>
                <a:ext uri="{FF2B5EF4-FFF2-40B4-BE49-F238E27FC236}">
                  <a16:creationId xmlns:a16="http://schemas.microsoft.com/office/drawing/2014/main" id="{270E4F0F-178C-AA94-E509-1FC9202DF603}"/>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5" name="Group 54">
            <a:extLst>
              <a:ext uri="{FF2B5EF4-FFF2-40B4-BE49-F238E27FC236}">
                <a16:creationId xmlns:a16="http://schemas.microsoft.com/office/drawing/2014/main" id="{FB88601B-DC9E-184D-892D-3A5A25C9A468}"/>
              </a:ext>
            </a:extLst>
          </p:cNvPr>
          <p:cNvGrpSpPr/>
          <p:nvPr/>
        </p:nvGrpSpPr>
        <p:grpSpPr>
          <a:xfrm>
            <a:off x="6202290" y="3525841"/>
            <a:ext cx="208190" cy="234353"/>
            <a:chOff x="0" y="0"/>
            <a:chExt cx="174625" cy="222250"/>
          </a:xfrm>
        </p:grpSpPr>
        <p:sp>
          <p:nvSpPr>
            <p:cNvPr id="56" name="Shape 31433">
              <a:extLst>
                <a:ext uri="{FF2B5EF4-FFF2-40B4-BE49-F238E27FC236}">
                  <a16:creationId xmlns:a16="http://schemas.microsoft.com/office/drawing/2014/main" id="{D35B22EB-3CC4-DE0D-A525-9D7A11CF4F26}"/>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7" name="Shape 301">
              <a:extLst>
                <a:ext uri="{FF2B5EF4-FFF2-40B4-BE49-F238E27FC236}">
                  <a16:creationId xmlns:a16="http://schemas.microsoft.com/office/drawing/2014/main" id="{05CC82B5-29C4-C75A-187E-1C40C2E395FA}"/>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8" name="Group 57">
            <a:extLst>
              <a:ext uri="{FF2B5EF4-FFF2-40B4-BE49-F238E27FC236}">
                <a16:creationId xmlns:a16="http://schemas.microsoft.com/office/drawing/2014/main" id="{C8ECD693-4681-4FC1-5A42-AFF14E3669ED}"/>
              </a:ext>
            </a:extLst>
          </p:cNvPr>
          <p:cNvGrpSpPr/>
          <p:nvPr/>
        </p:nvGrpSpPr>
        <p:grpSpPr>
          <a:xfrm>
            <a:off x="8880653" y="3289814"/>
            <a:ext cx="459909" cy="470380"/>
            <a:chOff x="0" y="0"/>
            <a:chExt cx="384810" cy="445897"/>
          </a:xfrm>
        </p:grpSpPr>
        <p:sp>
          <p:nvSpPr>
            <p:cNvPr id="59" name="Shape 31425">
              <a:extLst>
                <a:ext uri="{FF2B5EF4-FFF2-40B4-BE49-F238E27FC236}">
                  <a16:creationId xmlns:a16="http://schemas.microsoft.com/office/drawing/2014/main" id="{C9713890-C037-952C-540D-48ACD0F38C2D}"/>
                </a:ext>
              </a:extLst>
            </p:cNvPr>
            <p:cNvSpPr/>
            <p:nvPr/>
          </p:nvSpPr>
          <p:spPr>
            <a:xfrm>
              <a:off x="0" y="223647"/>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60" name="Shape 299">
              <a:extLst>
                <a:ext uri="{FF2B5EF4-FFF2-40B4-BE49-F238E27FC236}">
                  <a16:creationId xmlns:a16="http://schemas.microsoft.com/office/drawing/2014/main" id="{98E4E0FF-1D64-EC20-8237-1084837F88D8}"/>
                </a:ext>
              </a:extLst>
            </p:cNvPr>
            <p:cNvSpPr/>
            <p:nvPr/>
          </p:nvSpPr>
          <p:spPr>
            <a:xfrm>
              <a:off x="0" y="223647"/>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61" name="Shape 302">
              <a:extLst>
                <a:ext uri="{FF2B5EF4-FFF2-40B4-BE49-F238E27FC236}">
                  <a16:creationId xmlns:a16="http://schemas.microsoft.com/office/drawing/2014/main" id="{43A1BFF6-302F-F0D2-1AC7-6679710B3A50}"/>
                </a:ext>
              </a:extLst>
            </p:cNvPr>
            <p:cNvSpPr/>
            <p:nvPr/>
          </p:nvSpPr>
          <p:spPr>
            <a:xfrm>
              <a:off x="11493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62" name="Shape 303">
              <a:extLst>
                <a:ext uri="{FF2B5EF4-FFF2-40B4-BE49-F238E27FC236}">
                  <a16:creationId xmlns:a16="http://schemas.microsoft.com/office/drawing/2014/main" id="{5617AB40-D2F6-117C-4918-619E47D2386E}"/>
                </a:ext>
              </a:extLst>
            </p:cNvPr>
            <p:cNvSpPr/>
            <p:nvPr/>
          </p:nvSpPr>
          <p:spPr>
            <a:xfrm>
              <a:off x="59690" y="12700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grpSp>
        <p:nvGrpSpPr>
          <p:cNvPr id="2058" name="Group 23593"/>
          <p:cNvGrpSpPr>
            <a:grpSpLocks/>
          </p:cNvGrpSpPr>
          <p:nvPr/>
        </p:nvGrpSpPr>
        <p:grpSpPr bwMode="auto">
          <a:xfrm>
            <a:off x="0" y="0"/>
            <a:ext cx="174625" cy="222250"/>
            <a:chOff x="0" y="0"/>
            <a:chExt cx="174625" cy="222250"/>
          </a:xfrm>
        </p:grpSpPr>
      </p:grpSp>
      <p:grpSp>
        <p:nvGrpSpPr>
          <p:cNvPr id="2055" name="Group 23596"/>
          <p:cNvGrpSpPr>
            <a:grpSpLocks/>
          </p:cNvGrpSpPr>
          <p:nvPr/>
        </p:nvGrpSpPr>
        <p:grpSpPr bwMode="auto">
          <a:xfrm>
            <a:off x="0" y="0"/>
            <a:ext cx="174625" cy="222250"/>
            <a:chOff x="0" y="0"/>
            <a:chExt cx="174625" cy="222250"/>
          </a:xfrm>
        </p:grpSpPr>
      </p:grpSp>
      <p:grpSp>
        <p:nvGrpSpPr>
          <p:cNvPr id="2052" name="Group 23594"/>
          <p:cNvGrpSpPr>
            <a:grpSpLocks/>
          </p:cNvGrpSpPr>
          <p:nvPr/>
        </p:nvGrpSpPr>
        <p:grpSpPr bwMode="auto">
          <a:xfrm>
            <a:off x="0" y="0"/>
            <a:ext cx="174625" cy="222250"/>
            <a:chOff x="0" y="0"/>
            <a:chExt cx="174625" cy="222250"/>
          </a:xfrm>
        </p:grpSpPr>
      </p:grpSp>
      <p:grpSp>
        <p:nvGrpSpPr>
          <p:cNvPr id="2049" name="Group 23598"/>
          <p:cNvGrpSpPr>
            <a:grpSpLocks/>
          </p:cNvGrpSpPr>
          <p:nvPr/>
        </p:nvGrpSpPr>
        <p:grpSpPr bwMode="auto">
          <a:xfrm>
            <a:off x="0" y="0"/>
            <a:ext cx="174625" cy="222250"/>
            <a:chOff x="0" y="0"/>
            <a:chExt cx="174625" cy="222250"/>
          </a:xfrm>
        </p:grpSpPr>
      </p:grpSp>
      <p:grpSp>
        <p:nvGrpSpPr>
          <p:cNvPr id="2061" name="Group 23597"/>
          <p:cNvGrpSpPr>
            <a:grpSpLocks/>
          </p:cNvGrpSpPr>
          <p:nvPr/>
        </p:nvGrpSpPr>
        <p:grpSpPr bwMode="auto">
          <a:xfrm>
            <a:off x="3562350" y="-187325"/>
            <a:ext cx="384175" cy="446088"/>
            <a:chOff x="0" y="0"/>
            <a:chExt cx="384810" cy="445897"/>
          </a:xfrm>
        </p:grpSpPr>
      </p:grpSp>
    </p:spTree>
    <p:extLst>
      <p:ext uri="{BB962C8B-B14F-4D97-AF65-F5344CB8AC3E}">
        <p14:creationId xmlns:p14="http://schemas.microsoft.com/office/powerpoint/2010/main" val="8153709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graphicFrame>
        <p:nvGraphicFramePr>
          <p:cNvPr id="3" name="Table 2">
            <a:extLst>
              <a:ext uri="{FF2B5EF4-FFF2-40B4-BE49-F238E27FC236}">
                <a16:creationId xmlns:a16="http://schemas.microsoft.com/office/drawing/2014/main" id="{AC266347-587F-421D-DCEA-61ED47916E0D}"/>
              </a:ext>
            </a:extLst>
          </p:cNvPr>
          <p:cNvGraphicFramePr>
            <a:graphicFrameLocks noGrp="1"/>
          </p:cNvGraphicFramePr>
          <p:nvPr>
            <p:extLst>
              <p:ext uri="{D42A27DB-BD31-4B8C-83A1-F6EECF244321}">
                <p14:modId xmlns:p14="http://schemas.microsoft.com/office/powerpoint/2010/main" val="2369430506"/>
              </p:ext>
            </p:extLst>
          </p:nvPr>
        </p:nvGraphicFramePr>
        <p:xfrm>
          <a:off x="217072" y="1251924"/>
          <a:ext cx="4787213" cy="4354151"/>
        </p:xfrm>
        <a:graphic>
          <a:graphicData uri="http://schemas.openxmlformats.org/drawingml/2006/table">
            <a:tbl>
              <a:tblPr firstRow="1" firstCol="1" bandRow="1">
                <a:tableStyleId>{35758FB7-9AC5-4552-8A53-C91805E547FA}</a:tableStyleId>
              </a:tblPr>
              <a:tblGrid>
                <a:gridCol w="2685897">
                  <a:extLst>
                    <a:ext uri="{9D8B030D-6E8A-4147-A177-3AD203B41FA5}">
                      <a16:colId xmlns:a16="http://schemas.microsoft.com/office/drawing/2014/main" val="1816758446"/>
                    </a:ext>
                  </a:extLst>
                </a:gridCol>
                <a:gridCol w="2101316">
                  <a:extLst>
                    <a:ext uri="{9D8B030D-6E8A-4147-A177-3AD203B41FA5}">
                      <a16:colId xmlns:a16="http://schemas.microsoft.com/office/drawing/2014/main" val="3323428744"/>
                    </a:ext>
                  </a:extLst>
                </a:gridCol>
              </a:tblGrid>
              <a:tr h="1319145">
                <a:tc gridSpan="2">
                  <a:txBody>
                    <a:bodyPr/>
                    <a:lstStyle/>
                    <a:p>
                      <a:pPr marL="0" marR="0" indent="0" algn="l">
                        <a:lnSpc>
                          <a:spcPct val="107000"/>
                        </a:lnSpc>
                        <a:spcBef>
                          <a:spcPts val="0"/>
                        </a:spcBef>
                        <a:spcAft>
                          <a:spcPts val="585"/>
                        </a:spcAft>
                      </a:pPr>
                      <a:r>
                        <a:rPr lang="en-US" sz="1500" dirty="0">
                          <a:effectLst/>
                        </a:rPr>
                        <a:t>                            Data Flow Description  </a:t>
                      </a:r>
                      <a:endParaRPr lang="en-US" sz="3900" dirty="0">
                        <a:effectLst/>
                      </a:endParaRPr>
                    </a:p>
                    <a:p>
                      <a:pPr marL="0" marR="0" indent="0" algn="l">
                        <a:lnSpc>
                          <a:spcPct val="107000"/>
                        </a:lnSpc>
                        <a:spcBef>
                          <a:spcPts val="0"/>
                        </a:spcBef>
                        <a:spcAft>
                          <a:spcPts val="0"/>
                        </a:spcAft>
                      </a:pPr>
                      <a:r>
                        <a:rPr lang="en-US" sz="1500" dirty="0">
                          <a:effectLst/>
                        </a:rPr>
                        <a:t>ID : DF3 </a:t>
                      </a:r>
                      <a:endParaRPr lang="en-US" sz="3900" dirty="0">
                        <a:effectLst/>
                      </a:endParaRPr>
                    </a:p>
                    <a:p>
                      <a:pPr marL="0" marR="0" indent="0" algn="l">
                        <a:lnSpc>
                          <a:spcPct val="107000"/>
                        </a:lnSpc>
                        <a:spcBef>
                          <a:spcPts val="0"/>
                        </a:spcBef>
                        <a:spcAft>
                          <a:spcPts val="0"/>
                        </a:spcAft>
                      </a:pPr>
                      <a:r>
                        <a:rPr lang="en-US" sz="1500" dirty="0">
                          <a:effectLst/>
                        </a:rPr>
                        <a:t>Name : Check code </a:t>
                      </a:r>
                      <a:endParaRPr lang="en-US" sz="3900" dirty="0">
                        <a:effectLst/>
                      </a:endParaRPr>
                    </a:p>
                    <a:p>
                      <a:pPr marL="0" marR="0" indent="0" algn="l">
                        <a:lnSpc>
                          <a:spcPct val="107000"/>
                        </a:lnSpc>
                        <a:spcBef>
                          <a:spcPts val="0"/>
                        </a:spcBef>
                        <a:spcAft>
                          <a:spcPts val="0"/>
                        </a:spcAft>
                      </a:pPr>
                      <a:r>
                        <a:rPr lang="en-US" sz="1500" dirty="0">
                          <a:effectLst/>
                        </a:rPr>
                        <a:t>Description: Contains user code , used to sure that the two code are identical , if yes the system will open his profile  </a:t>
                      </a:r>
                      <a:endParaRPr lang="en-US" sz="39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5284" marR="19452" marT="2559" marB="0"/>
                </a:tc>
                <a:tc hMerge="1">
                  <a:txBody>
                    <a:bodyPr/>
                    <a:lstStyle/>
                    <a:p>
                      <a:endParaRPr lang="en-US"/>
                    </a:p>
                  </a:txBody>
                  <a:tcPr/>
                </a:tc>
                <a:extLst>
                  <a:ext uri="{0D108BD9-81ED-4DB2-BD59-A6C34878D82A}">
                    <a16:rowId xmlns:a16="http://schemas.microsoft.com/office/drawing/2014/main" val="1153031820"/>
                  </a:ext>
                </a:extLst>
              </a:tr>
              <a:tr h="558986">
                <a:tc gridSpan="2">
                  <a:txBody>
                    <a:bodyPr/>
                    <a:lstStyle/>
                    <a:p>
                      <a:pPr marL="0" marR="0" indent="0" algn="l">
                        <a:lnSpc>
                          <a:spcPct val="107000"/>
                        </a:lnSpc>
                        <a:spcBef>
                          <a:spcPts val="0"/>
                        </a:spcBef>
                        <a:spcAft>
                          <a:spcPts val="0"/>
                        </a:spcAft>
                      </a:pPr>
                      <a:r>
                        <a:rPr lang="en-US" sz="1500">
                          <a:effectLst/>
                        </a:rPr>
                        <a:t>Source                                                            Destination</a:t>
                      </a:r>
                      <a:endParaRPr lang="en-US" sz="3900">
                        <a:effectLst/>
                      </a:endParaRPr>
                    </a:p>
                    <a:p>
                      <a:pPr marL="0" marR="0" indent="0" algn="l">
                        <a:lnSpc>
                          <a:spcPct val="107000"/>
                        </a:lnSpc>
                        <a:spcBef>
                          <a:spcPts val="0"/>
                        </a:spcBef>
                        <a:spcAft>
                          <a:spcPts val="0"/>
                        </a:spcAft>
                      </a:pPr>
                      <a:r>
                        <a:rPr lang="en-US" sz="1500">
                          <a:effectLst/>
                        </a:rPr>
                        <a:t>Codes (data store)                                       Process1</a:t>
                      </a:r>
                      <a:endParaRPr lang="en-US" sz="39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5284" marR="19452" marT="2559" marB="0" anchor="ctr"/>
                </a:tc>
                <a:tc hMerge="1">
                  <a:txBody>
                    <a:bodyPr/>
                    <a:lstStyle/>
                    <a:p>
                      <a:endParaRPr lang="en-US"/>
                    </a:p>
                  </a:txBody>
                  <a:tcPr/>
                </a:tc>
                <a:extLst>
                  <a:ext uri="{0D108BD9-81ED-4DB2-BD59-A6C34878D82A}">
                    <a16:rowId xmlns:a16="http://schemas.microsoft.com/office/drawing/2014/main" val="673554133"/>
                  </a:ext>
                </a:extLst>
              </a:tr>
              <a:tr h="868425">
                <a:tc gridSpan="2">
                  <a:txBody>
                    <a:bodyPr/>
                    <a:lstStyle/>
                    <a:p>
                      <a:pPr marL="0" marR="0" indent="0" algn="l">
                        <a:lnSpc>
                          <a:spcPct val="107000"/>
                        </a:lnSpc>
                        <a:spcBef>
                          <a:spcPts val="0"/>
                        </a:spcBef>
                        <a:spcAft>
                          <a:spcPts val="0"/>
                        </a:spcAft>
                      </a:pPr>
                      <a:r>
                        <a:rPr lang="en-US" sz="1600" dirty="0">
                          <a:effectLst/>
                        </a:rPr>
                        <a:t>Type of data flow  </a:t>
                      </a:r>
                      <a:endParaRPr lang="en-US" sz="3900" dirty="0">
                        <a:effectLst/>
                      </a:endParaRPr>
                    </a:p>
                    <a:p>
                      <a:pPr marL="0" marR="0" indent="0" algn="l">
                        <a:lnSpc>
                          <a:spcPct val="107000"/>
                        </a:lnSpc>
                        <a:spcBef>
                          <a:spcPts val="0"/>
                        </a:spcBef>
                        <a:spcAft>
                          <a:spcPts val="0"/>
                        </a:spcAft>
                        <a:tabLst>
                          <a:tab pos="789940" algn="ctr"/>
                          <a:tab pos="1694180" algn="ctr"/>
                          <a:tab pos="2401570" algn="ctr"/>
                          <a:tab pos="4171950" algn="ctr"/>
                        </a:tabLst>
                      </a:pPr>
                      <a:r>
                        <a:rPr lang="en-US" sz="900" dirty="0">
                          <a:effectLst/>
                        </a:rPr>
                        <a:t>            </a:t>
                      </a:r>
                      <a:r>
                        <a:rPr lang="en-US" sz="1600" dirty="0">
                          <a:effectLst/>
                        </a:rPr>
                        <a:t>file           Screen 	   </a:t>
                      </a:r>
                      <a:r>
                        <a:rPr lang="en-US" sz="3900" dirty="0">
                          <a:effectLst/>
                        </a:rPr>
                        <a:t>   </a:t>
                      </a:r>
                      <a:r>
                        <a:rPr lang="en-US" sz="1600" dirty="0">
                          <a:effectLst/>
                        </a:rPr>
                        <a:t>Report          Form           Internal </a:t>
                      </a:r>
                      <a:endParaRPr lang="en-US" sz="39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5284" marR="19452" marT="2559" marB="0"/>
                </a:tc>
                <a:tc hMerge="1">
                  <a:txBody>
                    <a:bodyPr/>
                    <a:lstStyle/>
                    <a:p>
                      <a:endParaRPr lang="en-US"/>
                    </a:p>
                  </a:txBody>
                  <a:tcPr/>
                </a:tc>
                <a:extLst>
                  <a:ext uri="{0D108BD9-81ED-4DB2-BD59-A6C34878D82A}">
                    <a16:rowId xmlns:a16="http://schemas.microsoft.com/office/drawing/2014/main" val="4260098313"/>
                  </a:ext>
                </a:extLst>
              </a:tr>
              <a:tr h="604544">
                <a:tc>
                  <a:txBody>
                    <a:bodyPr/>
                    <a:lstStyle/>
                    <a:p>
                      <a:pPr marL="0" marR="0" indent="0" algn="l">
                        <a:lnSpc>
                          <a:spcPct val="107000"/>
                        </a:lnSpc>
                        <a:spcBef>
                          <a:spcPts val="0"/>
                        </a:spcBef>
                        <a:spcAft>
                          <a:spcPts val="0"/>
                        </a:spcAft>
                      </a:pPr>
                      <a:r>
                        <a:rPr lang="en-US" sz="1300">
                          <a:effectLst/>
                        </a:rPr>
                        <a:t>Data Structure Traveling with the flow User code  </a:t>
                      </a:r>
                      <a:endParaRPr lang="en-US" sz="39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5284" marR="19452" marT="2559" marB="0"/>
                </a:tc>
                <a:tc>
                  <a:txBody>
                    <a:bodyPr/>
                    <a:lstStyle/>
                    <a:p>
                      <a:pPr marL="0" marR="0" indent="0" algn="l">
                        <a:lnSpc>
                          <a:spcPct val="107000"/>
                        </a:lnSpc>
                        <a:spcBef>
                          <a:spcPts val="0"/>
                        </a:spcBef>
                        <a:spcAft>
                          <a:spcPts val="0"/>
                        </a:spcAft>
                      </a:pPr>
                      <a:r>
                        <a:rPr lang="en-US" sz="1300">
                          <a:effectLst/>
                        </a:rPr>
                        <a:t>      Volume/time </a:t>
                      </a:r>
                      <a:endParaRPr lang="en-US" sz="3900">
                        <a:effectLst/>
                      </a:endParaRPr>
                    </a:p>
                    <a:p>
                      <a:pPr marL="0" marR="0" indent="0" algn="l">
                        <a:lnSpc>
                          <a:spcPct val="107000"/>
                        </a:lnSpc>
                        <a:spcBef>
                          <a:spcPts val="0"/>
                        </a:spcBef>
                        <a:spcAft>
                          <a:spcPts val="0"/>
                        </a:spcAft>
                      </a:pPr>
                      <a:r>
                        <a:rPr lang="en-US" sz="1300">
                          <a:effectLst/>
                        </a:rPr>
                        <a:t>            1/h </a:t>
                      </a:r>
                      <a:endParaRPr lang="en-US" sz="39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5284" marR="19452" marT="2559" marB="0"/>
                </a:tc>
                <a:extLst>
                  <a:ext uri="{0D108BD9-81ED-4DB2-BD59-A6C34878D82A}">
                    <a16:rowId xmlns:a16="http://schemas.microsoft.com/office/drawing/2014/main" val="848201644"/>
                  </a:ext>
                </a:extLst>
              </a:tr>
              <a:tr h="1000237">
                <a:tc gridSpan="2">
                  <a:txBody>
                    <a:bodyPr/>
                    <a:lstStyle/>
                    <a:p>
                      <a:pPr marL="0" marR="0" indent="0" algn="l">
                        <a:lnSpc>
                          <a:spcPct val="107000"/>
                        </a:lnSpc>
                        <a:spcBef>
                          <a:spcPts val="0"/>
                        </a:spcBef>
                        <a:spcAft>
                          <a:spcPts val="740"/>
                        </a:spcAft>
                      </a:pPr>
                      <a:r>
                        <a:rPr lang="en-US" sz="1600" dirty="0">
                          <a:effectLst/>
                        </a:rPr>
                        <a:t>Comment:  </a:t>
                      </a:r>
                      <a:endParaRPr lang="en-US" sz="3900" dirty="0">
                        <a:effectLst/>
                      </a:endParaRPr>
                    </a:p>
                    <a:p>
                      <a:pPr marL="0" marR="0" indent="0" algn="l">
                        <a:lnSpc>
                          <a:spcPct val="107000"/>
                        </a:lnSpc>
                        <a:spcBef>
                          <a:spcPts val="0"/>
                        </a:spcBef>
                        <a:spcAft>
                          <a:spcPts val="0"/>
                        </a:spcAft>
                      </a:pPr>
                      <a:r>
                        <a:rPr lang="en-US" sz="1500" dirty="0">
                          <a:effectLst/>
                        </a:rPr>
                        <a:t>System ensures that the two code are identical, if yes the system will open his profile</a:t>
                      </a:r>
                      <a:r>
                        <a:rPr lang="en-US" sz="1600" dirty="0">
                          <a:effectLst/>
                        </a:rPr>
                        <a:t> </a:t>
                      </a:r>
                      <a:endParaRPr lang="en-US" sz="39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5284" marR="19452" marT="2559" marB="0"/>
                </a:tc>
                <a:tc hMerge="1">
                  <a:txBody>
                    <a:bodyPr/>
                    <a:lstStyle/>
                    <a:p>
                      <a:endParaRPr lang="en-US"/>
                    </a:p>
                  </a:txBody>
                  <a:tcPr/>
                </a:tc>
                <a:extLst>
                  <a:ext uri="{0D108BD9-81ED-4DB2-BD59-A6C34878D82A}">
                    <a16:rowId xmlns:a16="http://schemas.microsoft.com/office/drawing/2014/main" val="1885503289"/>
                  </a:ext>
                </a:extLst>
              </a:tr>
            </a:tbl>
          </a:graphicData>
        </a:graphic>
      </p:graphicFrame>
      <p:grpSp>
        <p:nvGrpSpPr>
          <p:cNvPr id="63" name="Group 62">
            <a:extLst>
              <a:ext uri="{FF2B5EF4-FFF2-40B4-BE49-F238E27FC236}">
                <a16:creationId xmlns:a16="http://schemas.microsoft.com/office/drawing/2014/main" id="{2F0C54FB-8AA5-CB9E-AE8D-A28B4F19538F}"/>
              </a:ext>
            </a:extLst>
          </p:cNvPr>
          <p:cNvGrpSpPr/>
          <p:nvPr/>
        </p:nvGrpSpPr>
        <p:grpSpPr>
          <a:xfrm>
            <a:off x="3993746" y="3690451"/>
            <a:ext cx="174625" cy="222250"/>
            <a:chOff x="0" y="0"/>
            <a:chExt cx="174625" cy="222250"/>
          </a:xfrm>
        </p:grpSpPr>
        <p:sp>
          <p:nvSpPr>
            <p:cNvPr id="64" name="Shape 31439">
              <a:extLst>
                <a:ext uri="{FF2B5EF4-FFF2-40B4-BE49-F238E27FC236}">
                  <a16:creationId xmlns:a16="http://schemas.microsoft.com/office/drawing/2014/main" id="{B32053C8-48B3-2F20-88B1-0036DBA38E07}"/>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65" name="Shape 451">
              <a:extLst>
                <a:ext uri="{FF2B5EF4-FFF2-40B4-BE49-F238E27FC236}">
                  <a16:creationId xmlns:a16="http://schemas.microsoft.com/office/drawing/2014/main" id="{AA5890AE-AD64-E217-34E6-D03936EE0E5F}"/>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66" name="Group 65">
            <a:extLst>
              <a:ext uri="{FF2B5EF4-FFF2-40B4-BE49-F238E27FC236}">
                <a16:creationId xmlns:a16="http://schemas.microsoft.com/office/drawing/2014/main" id="{FD68232E-D54E-B47F-7DAA-C0C40C902B88}"/>
              </a:ext>
            </a:extLst>
          </p:cNvPr>
          <p:cNvGrpSpPr/>
          <p:nvPr/>
        </p:nvGrpSpPr>
        <p:grpSpPr>
          <a:xfrm>
            <a:off x="3071889" y="3696015"/>
            <a:ext cx="174625" cy="222250"/>
            <a:chOff x="0" y="0"/>
            <a:chExt cx="174625" cy="222250"/>
          </a:xfrm>
        </p:grpSpPr>
        <p:sp>
          <p:nvSpPr>
            <p:cNvPr id="67" name="Shape 31441">
              <a:extLst>
                <a:ext uri="{FF2B5EF4-FFF2-40B4-BE49-F238E27FC236}">
                  <a16:creationId xmlns:a16="http://schemas.microsoft.com/office/drawing/2014/main" id="{35AA2866-51F2-F987-85B9-3D61DCAAB22E}"/>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68" name="Shape 449">
              <a:extLst>
                <a:ext uri="{FF2B5EF4-FFF2-40B4-BE49-F238E27FC236}">
                  <a16:creationId xmlns:a16="http://schemas.microsoft.com/office/drawing/2014/main" id="{C7F12D9B-47E1-C394-4D19-60ECF074D4F7}"/>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69" name="Group 68">
            <a:extLst>
              <a:ext uri="{FF2B5EF4-FFF2-40B4-BE49-F238E27FC236}">
                <a16:creationId xmlns:a16="http://schemas.microsoft.com/office/drawing/2014/main" id="{2571E2E0-73B4-1A6F-8132-951E198FCB4C}"/>
              </a:ext>
            </a:extLst>
          </p:cNvPr>
          <p:cNvGrpSpPr/>
          <p:nvPr/>
        </p:nvGrpSpPr>
        <p:grpSpPr>
          <a:xfrm>
            <a:off x="2105409" y="3722174"/>
            <a:ext cx="174625" cy="222250"/>
            <a:chOff x="0" y="0"/>
            <a:chExt cx="174625" cy="222250"/>
          </a:xfrm>
        </p:grpSpPr>
        <p:sp>
          <p:nvSpPr>
            <p:cNvPr id="70" name="Shape 31443">
              <a:extLst>
                <a:ext uri="{FF2B5EF4-FFF2-40B4-BE49-F238E27FC236}">
                  <a16:creationId xmlns:a16="http://schemas.microsoft.com/office/drawing/2014/main" id="{E5C0D5B6-9DF7-5477-D873-736582D3AB9E}"/>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71" name="Shape 453">
              <a:extLst>
                <a:ext uri="{FF2B5EF4-FFF2-40B4-BE49-F238E27FC236}">
                  <a16:creationId xmlns:a16="http://schemas.microsoft.com/office/drawing/2014/main" id="{425CC272-ABD3-1CCD-2C08-4D07DE104EAF}"/>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72" name="Group 71">
            <a:extLst>
              <a:ext uri="{FF2B5EF4-FFF2-40B4-BE49-F238E27FC236}">
                <a16:creationId xmlns:a16="http://schemas.microsoft.com/office/drawing/2014/main" id="{F4762DDB-2AA6-088B-66E5-FE1C03B0A245}"/>
              </a:ext>
            </a:extLst>
          </p:cNvPr>
          <p:cNvGrpSpPr/>
          <p:nvPr/>
        </p:nvGrpSpPr>
        <p:grpSpPr>
          <a:xfrm>
            <a:off x="1051616" y="3669328"/>
            <a:ext cx="174625" cy="222250"/>
            <a:chOff x="0" y="0"/>
            <a:chExt cx="174625" cy="222250"/>
          </a:xfrm>
        </p:grpSpPr>
        <p:sp>
          <p:nvSpPr>
            <p:cNvPr id="73" name="Shape 31445">
              <a:extLst>
                <a:ext uri="{FF2B5EF4-FFF2-40B4-BE49-F238E27FC236}">
                  <a16:creationId xmlns:a16="http://schemas.microsoft.com/office/drawing/2014/main" id="{E7DEA09F-3897-02D7-4811-800439C66D43}"/>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74" name="Shape 455">
              <a:extLst>
                <a:ext uri="{FF2B5EF4-FFF2-40B4-BE49-F238E27FC236}">
                  <a16:creationId xmlns:a16="http://schemas.microsoft.com/office/drawing/2014/main" id="{A080BF3B-8564-694C-18D4-BC3A73221D2A}"/>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75" name="Group 74">
            <a:extLst>
              <a:ext uri="{FF2B5EF4-FFF2-40B4-BE49-F238E27FC236}">
                <a16:creationId xmlns:a16="http://schemas.microsoft.com/office/drawing/2014/main" id="{DC348578-C1EA-FE08-6165-AEE0435B736F}"/>
              </a:ext>
            </a:extLst>
          </p:cNvPr>
          <p:cNvGrpSpPr/>
          <p:nvPr/>
        </p:nvGrpSpPr>
        <p:grpSpPr>
          <a:xfrm>
            <a:off x="304384" y="3455503"/>
            <a:ext cx="398463" cy="442913"/>
            <a:chOff x="0" y="0"/>
            <a:chExt cx="397510" cy="443357"/>
          </a:xfrm>
        </p:grpSpPr>
        <p:sp>
          <p:nvSpPr>
            <p:cNvPr id="76" name="Shape 31437">
              <a:extLst>
                <a:ext uri="{FF2B5EF4-FFF2-40B4-BE49-F238E27FC236}">
                  <a16:creationId xmlns:a16="http://schemas.microsoft.com/office/drawing/2014/main" id="{51D8750E-18F0-D240-9001-2CCD16A6AC02}"/>
                </a:ext>
              </a:extLst>
            </p:cNvPr>
            <p:cNvSpPr/>
            <p:nvPr/>
          </p:nvSpPr>
          <p:spPr>
            <a:xfrm>
              <a:off x="0" y="221107"/>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77" name="Shape 447">
              <a:extLst>
                <a:ext uri="{FF2B5EF4-FFF2-40B4-BE49-F238E27FC236}">
                  <a16:creationId xmlns:a16="http://schemas.microsoft.com/office/drawing/2014/main" id="{7F7E5196-8D1F-C238-9A15-C1B4E2FDA984}"/>
                </a:ext>
              </a:extLst>
            </p:cNvPr>
            <p:cNvSpPr/>
            <p:nvPr/>
          </p:nvSpPr>
          <p:spPr>
            <a:xfrm>
              <a:off x="0" y="221107"/>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78" name="Shape 456">
              <a:extLst>
                <a:ext uri="{FF2B5EF4-FFF2-40B4-BE49-F238E27FC236}">
                  <a16:creationId xmlns:a16="http://schemas.microsoft.com/office/drawing/2014/main" id="{6DF7A695-C8C6-3B8A-3147-D7B827A59197}"/>
                </a:ext>
              </a:extLst>
            </p:cNvPr>
            <p:cNvSpPr/>
            <p:nvPr/>
          </p:nvSpPr>
          <p:spPr>
            <a:xfrm>
              <a:off x="64135" y="0"/>
              <a:ext cx="333375" cy="389255"/>
            </a:xfrm>
            <a:custGeom>
              <a:avLst/>
              <a:gdLst/>
              <a:ahLst/>
              <a:cxnLst/>
              <a:rect l="0" t="0" r="0" b="0"/>
              <a:pathLst>
                <a:path w="333375" h="389255">
                  <a:moveTo>
                    <a:pt x="333375" y="0"/>
                  </a:moveTo>
                  <a:lnTo>
                    <a:pt x="0" y="38925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79" name="Shape 457">
              <a:extLst>
                <a:ext uri="{FF2B5EF4-FFF2-40B4-BE49-F238E27FC236}">
                  <a16:creationId xmlns:a16="http://schemas.microsoft.com/office/drawing/2014/main" id="{DC127B34-27AA-31EF-5F8B-0D4B16050B2F}"/>
                </a:ext>
              </a:extLst>
            </p:cNvPr>
            <p:cNvSpPr/>
            <p:nvPr/>
          </p:nvSpPr>
          <p:spPr>
            <a:xfrm>
              <a:off x="159385" y="40005"/>
              <a:ext cx="47625" cy="229870"/>
            </a:xfrm>
            <a:custGeom>
              <a:avLst/>
              <a:gdLst/>
              <a:ahLst/>
              <a:cxnLst/>
              <a:rect l="0" t="0" r="0" b="0"/>
              <a:pathLst>
                <a:path w="47625" h="229870">
                  <a:moveTo>
                    <a:pt x="47625" y="0"/>
                  </a:moveTo>
                  <a:lnTo>
                    <a:pt x="0" y="22987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graphicFrame>
        <p:nvGraphicFramePr>
          <p:cNvPr id="4" name="Table 3">
            <a:extLst>
              <a:ext uri="{FF2B5EF4-FFF2-40B4-BE49-F238E27FC236}">
                <a16:creationId xmlns:a16="http://schemas.microsoft.com/office/drawing/2014/main" id="{1411ED9E-1485-2050-2D5F-FE9F3F6E7312}"/>
              </a:ext>
            </a:extLst>
          </p:cNvPr>
          <p:cNvGraphicFramePr>
            <a:graphicFrameLocks noGrp="1"/>
          </p:cNvGraphicFramePr>
          <p:nvPr>
            <p:extLst>
              <p:ext uri="{D42A27DB-BD31-4B8C-83A1-F6EECF244321}">
                <p14:modId xmlns:p14="http://schemas.microsoft.com/office/powerpoint/2010/main" val="4264045536"/>
              </p:ext>
            </p:extLst>
          </p:nvPr>
        </p:nvGraphicFramePr>
        <p:xfrm>
          <a:off x="6464607" y="1253973"/>
          <a:ext cx="5061154" cy="4352102"/>
        </p:xfrm>
        <a:graphic>
          <a:graphicData uri="http://schemas.openxmlformats.org/drawingml/2006/table">
            <a:tbl>
              <a:tblPr firstRow="1" firstCol="1" bandRow="1">
                <a:tableStyleId>{35758FB7-9AC5-4552-8A53-C91805E547FA}</a:tableStyleId>
              </a:tblPr>
              <a:tblGrid>
                <a:gridCol w="2839593">
                  <a:extLst>
                    <a:ext uri="{9D8B030D-6E8A-4147-A177-3AD203B41FA5}">
                      <a16:colId xmlns:a16="http://schemas.microsoft.com/office/drawing/2014/main" val="1248224045"/>
                    </a:ext>
                  </a:extLst>
                </a:gridCol>
                <a:gridCol w="2221561">
                  <a:extLst>
                    <a:ext uri="{9D8B030D-6E8A-4147-A177-3AD203B41FA5}">
                      <a16:colId xmlns:a16="http://schemas.microsoft.com/office/drawing/2014/main" val="3311185336"/>
                    </a:ext>
                  </a:extLst>
                </a:gridCol>
              </a:tblGrid>
              <a:tr h="1399502">
                <a:tc gridSpan="2">
                  <a:txBody>
                    <a:bodyPr/>
                    <a:lstStyle/>
                    <a:p>
                      <a:pPr marL="0" marR="0" indent="0" algn="l">
                        <a:lnSpc>
                          <a:spcPct val="107000"/>
                        </a:lnSpc>
                        <a:spcBef>
                          <a:spcPts val="0"/>
                        </a:spcBef>
                        <a:spcAft>
                          <a:spcPts val="0"/>
                        </a:spcAft>
                      </a:pPr>
                      <a:r>
                        <a:rPr lang="en-US" sz="1500" dirty="0">
                          <a:effectLst/>
                        </a:rPr>
                        <a:t>                            Data Flow Description  </a:t>
                      </a:r>
                      <a:endParaRPr lang="en-US" sz="4100" dirty="0">
                        <a:effectLst/>
                      </a:endParaRPr>
                    </a:p>
                    <a:p>
                      <a:pPr marL="0" marR="0" indent="0" algn="l">
                        <a:lnSpc>
                          <a:spcPct val="107000"/>
                        </a:lnSpc>
                        <a:spcBef>
                          <a:spcPts val="0"/>
                        </a:spcBef>
                        <a:spcAft>
                          <a:spcPts val="0"/>
                        </a:spcAft>
                      </a:pPr>
                      <a:r>
                        <a:rPr lang="en-US" sz="1500" dirty="0">
                          <a:effectLst/>
                        </a:rPr>
                        <a:t>ID : DF4 </a:t>
                      </a:r>
                      <a:endParaRPr lang="en-US" sz="4100" dirty="0">
                        <a:effectLst/>
                      </a:endParaRPr>
                    </a:p>
                    <a:p>
                      <a:pPr marL="0" marR="0" indent="0" algn="l">
                        <a:lnSpc>
                          <a:spcPct val="107000"/>
                        </a:lnSpc>
                        <a:spcBef>
                          <a:spcPts val="0"/>
                        </a:spcBef>
                        <a:spcAft>
                          <a:spcPts val="0"/>
                        </a:spcAft>
                      </a:pPr>
                      <a:r>
                        <a:rPr lang="en-US" sz="1500" dirty="0">
                          <a:effectLst/>
                        </a:rPr>
                        <a:t>Name : Selecting courses  </a:t>
                      </a:r>
                      <a:endParaRPr lang="en-US" sz="4100" dirty="0">
                        <a:effectLst/>
                      </a:endParaRPr>
                    </a:p>
                    <a:p>
                      <a:pPr marL="0" marR="0" indent="0" algn="l">
                        <a:lnSpc>
                          <a:spcPct val="107000"/>
                        </a:lnSpc>
                        <a:spcBef>
                          <a:spcPts val="0"/>
                        </a:spcBef>
                        <a:spcAft>
                          <a:spcPts val="0"/>
                        </a:spcAft>
                      </a:pPr>
                      <a:r>
                        <a:rPr lang="en-US" sz="1500" dirty="0">
                          <a:effectLst/>
                        </a:rPr>
                        <a:t>Description: contains the course where the student will choose the appreciate for him   </a:t>
                      </a:r>
                      <a:endParaRPr lang="en-US" sz="41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448" marR="20565" marT="2706" marB="0"/>
                </a:tc>
                <a:tc hMerge="1">
                  <a:txBody>
                    <a:bodyPr/>
                    <a:lstStyle/>
                    <a:p>
                      <a:endParaRPr lang="en-US"/>
                    </a:p>
                  </a:txBody>
                  <a:tcPr/>
                </a:tc>
                <a:extLst>
                  <a:ext uri="{0D108BD9-81ED-4DB2-BD59-A6C34878D82A}">
                    <a16:rowId xmlns:a16="http://schemas.microsoft.com/office/drawing/2014/main" val="2123814223"/>
                  </a:ext>
                </a:extLst>
              </a:tr>
              <a:tr h="491883">
                <a:tc gridSpan="2">
                  <a:txBody>
                    <a:bodyPr/>
                    <a:lstStyle/>
                    <a:p>
                      <a:pPr marL="0" marR="0" indent="0" algn="l">
                        <a:lnSpc>
                          <a:spcPct val="107000"/>
                        </a:lnSpc>
                        <a:spcBef>
                          <a:spcPts val="0"/>
                        </a:spcBef>
                        <a:spcAft>
                          <a:spcPts val="0"/>
                        </a:spcAft>
                      </a:pPr>
                      <a:r>
                        <a:rPr lang="en-US" sz="1500" baseline="-25000" dirty="0">
                          <a:effectLst/>
                        </a:rPr>
                        <a:t>  </a:t>
                      </a:r>
                      <a:r>
                        <a:rPr lang="en-US" sz="1500" dirty="0">
                          <a:effectLst/>
                        </a:rPr>
                        <a:t>Source                                                  Destination b</a:t>
                      </a:r>
                      <a:endParaRPr lang="en-US" sz="4100" dirty="0">
                        <a:effectLst/>
                      </a:endParaRPr>
                    </a:p>
                    <a:p>
                      <a:pPr marL="0" marR="0" indent="0" algn="l">
                        <a:lnSpc>
                          <a:spcPct val="107000"/>
                        </a:lnSpc>
                        <a:spcBef>
                          <a:spcPts val="0"/>
                        </a:spcBef>
                        <a:spcAft>
                          <a:spcPts val="0"/>
                        </a:spcAft>
                      </a:pPr>
                      <a:r>
                        <a:rPr lang="en-US" sz="1500" dirty="0">
                          <a:effectLst/>
                        </a:rPr>
                        <a:t>Process1                                                Process2                                   </a:t>
                      </a:r>
                      <a:endParaRPr lang="en-US" sz="41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448" marR="20565" marT="2706" marB="0" anchor="ctr"/>
                </a:tc>
                <a:tc hMerge="1">
                  <a:txBody>
                    <a:bodyPr/>
                    <a:lstStyle/>
                    <a:p>
                      <a:endParaRPr lang="en-US"/>
                    </a:p>
                  </a:txBody>
                  <a:tcPr/>
                </a:tc>
                <a:extLst>
                  <a:ext uri="{0D108BD9-81ED-4DB2-BD59-A6C34878D82A}">
                    <a16:rowId xmlns:a16="http://schemas.microsoft.com/office/drawing/2014/main" val="307595867"/>
                  </a:ext>
                </a:extLst>
              </a:tr>
              <a:tr h="918119">
                <a:tc gridSpan="2">
                  <a:txBody>
                    <a:bodyPr/>
                    <a:lstStyle/>
                    <a:p>
                      <a:pPr marL="0" marR="0" indent="0" algn="l">
                        <a:lnSpc>
                          <a:spcPct val="107000"/>
                        </a:lnSpc>
                        <a:spcBef>
                          <a:spcPts val="0"/>
                        </a:spcBef>
                        <a:spcAft>
                          <a:spcPts val="0"/>
                        </a:spcAft>
                      </a:pPr>
                      <a:r>
                        <a:rPr lang="en-US" sz="1700" dirty="0">
                          <a:effectLst/>
                        </a:rPr>
                        <a:t>Type of data flow  </a:t>
                      </a:r>
                      <a:endParaRPr lang="en-US" sz="4100" dirty="0">
                        <a:effectLst/>
                      </a:endParaRPr>
                    </a:p>
                    <a:p>
                      <a:pPr marL="0" marR="0" indent="0" algn="l">
                        <a:lnSpc>
                          <a:spcPct val="107000"/>
                        </a:lnSpc>
                        <a:spcBef>
                          <a:spcPts val="0"/>
                        </a:spcBef>
                        <a:spcAft>
                          <a:spcPts val="0"/>
                        </a:spcAft>
                        <a:tabLst>
                          <a:tab pos="616585" algn="ctr"/>
                          <a:tab pos="1694180" algn="ctr"/>
                          <a:tab pos="2401570" algn="ctr"/>
                          <a:tab pos="3049905" algn="ctr"/>
                          <a:tab pos="4728210" algn="ctr"/>
                        </a:tabLst>
                      </a:pPr>
                      <a:r>
                        <a:rPr lang="en-US" sz="900" dirty="0">
                          <a:effectLst/>
                        </a:rPr>
                        <a:t>	                     </a:t>
                      </a:r>
                      <a:r>
                        <a:rPr lang="en-US" sz="1700" dirty="0">
                          <a:effectLst/>
                        </a:rPr>
                        <a:t>file         Screen 	</a:t>
                      </a:r>
                      <a:r>
                        <a:rPr lang="en-US" sz="4100" dirty="0">
                          <a:effectLst/>
                        </a:rPr>
                        <a:t> </a:t>
                      </a:r>
                      <a:r>
                        <a:rPr lang="en-US" sz="1700" dirty="0">
                          <a:effectLst/>
                        </a:rPr>
                        <a:t>      Report 	          Form         Internal </a:t>
                      </a:r>
                      <a:endParaRPr lang="en-US" sz="41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448" marR="20565" marT="2706" marB="0"/>
                </a:tc>
                <a:tc hMerge="1">
                  <a:txBody>
                    <a:bodyPr/>
                    <a:lstStyle/>
                    <a:p>
                      <a:endParaRPr lang="en-US"/>
                    </a:p>
                  </a:txBody>
                  <a:tcPr/>
                </a:tc>
                <a:extLst>
                  <a:ext uri="{0D108BD9-81ED-4DB2-BD59-A6C34878D82A}">
                    <a16:rowId xmlns:a16="http://schemas.microsoft.com/office/drawing/2014/main" val="151562118"/>
                  </a:ext>
                </a:extLst>
              </a:tr>
              <a:tr h="639138">
                <a:tc>
                  <a:txBody>
                    <a:bodyPr/>
                    <a:lstStyle/>
                    <a:p>
                      <a:pPr marL="0" marR="0" indent="0" algn="l">
                        <a:lnSpc>
                          <a:spcPct val="107000"/>
                        </a:lnSpc>
                        <a:spcBef>
                          <a:spcPts val="0"/>
                        </a:spcBef>
                        <a:spcAft>
                          <a:spcPts val="0"/>
                        </a:spcAft>
                      </a:pPr>
                      <a:r>
                        <a:rPr lang="en-US" sz="1400">
                          <a:effectLst/>
                        </a:rPr>
                        <a:t>Data Structure Traveling with the flow  Courses information </a:t>
                      </a:r>
                      <a:endParaRPr lang="en-US" sz="4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448" marR="20565" marT="2706" marB="0"/>
                </a:tc>
                <a:tc>
                  <a:txBody>
                    <a:bodyPr/>
                    <a:lstStyle/>
                    <a:p>
                      <a:pPr marL="0" marR="0" indent="0" algn="l">
                        <a:lnSpc>
                          <a:spcPct val="107000"/>
                        </a:lnSpc>
                        <a:spcBef>
                          <a:spcPts val="0"/>
                        </a:spcBef>
                        <a:spcAft>
                          <a:spcPts val="0"/>
                        </a:spcAft>
                      </a:pPr>
                      <a:r>
                        <a:rPr lang="en-US" sz="1400">
                          <a:effectLst/>
                        </a:rPr>
                        <a:t>      Volume/time </a:t>
                      </a:r>
                      <a:endParaRPr lang="en-US" sz="4100">
                        <a:effectLst/>
                      </a:endParaRPr>
                    </a:p>
                    <a:p>
                      <a:pPr marL="0" marR="0" indent="0" algn="l">
                        <a:lnSpc>
                          <a:spcPct val="107000"/>
                        </a:lnSpc>
                        <a:spcBef>
                          <a:spcPts val="0"/>
                        </a:spcBef>
                        <a:spcAft>
                          <a:spcPts val="0"/>
                        </a:spcAft>
                      </a:pPr>
                      <a:r>
                        <a:rPr lang="en-US" sz="1400">
                          <a:effectLst/>
                        </a:rPr>
                        <a:t>            2/h </a:t>
                      </a:r>
                      <a:endParaRPr lang="en-US" sz="4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448" marR="20565" marT="2706" marB="0"/>
                </a:tc>
                <a:extLst>
                  <a:ext uri="{0D108BD9-81ED-4DB2-BD59-A6C34878D82A}">
                    <a16:rowId xmlns:a16="http://schemas.microsoft.com/office/drawing/2014/main" val="2679842522"/>
                  </a:ext>
                </a:extLst>
              </a:tr>
              <a:tr h="902695">
                <a:tc gridSpan="2">
                  <a:txBody>
                    <a:bodyPr/>
                    <a:lstStyle/>
                    <a:p>
                      <a:pPr marL="0" marR="0" indent="0" algn="l">
                        <a:lnSpc>
                          <a:spcPct val="107000"/>
                        </a:lnSpc>
                        <a:spcBef>
                          <a:spcPts val="0"/>
                        </a:spcBef>
                        <a:spcAft>
                          <a:spcPts val="0"/>
                        </a:spcAft>
                      </a:pPr>
                      <a:r>
                        <a:rPr lang="en-US" sz="1700" dirty="0">
                          <a:effectLst/>
                        </a:rPr>
                        <a:t>Comment :  </a:t>
                      </a:r>
                      <a:endParaRPr lang="en-US" sz="4100" dirty="0">
                        <a:effectLst/>
                      </a:endParaRPr>
                    </a:p>
                    <a:p>
                      <a:pPr marL="0" marR="0" indent="0" algn="l">
                        <a:lnSpc>
                          <a:spcPct val="99000"/>
                        </a:lnSpc>
                        <a:spcBef>
                          <a:spcPts val="0"/>
                        </a:spcBef>
                        <a:spcAft>
                          <a:spcPts val="10"/>
                        </a:spcAft>
                      </a:pPr>
                      <a:r>
                        <a:rPr lang="en-US" sz="1700" dirty="0">
                          <a:effectLst/>
                        </a:rPr>
                        <a:t>Courses record information for one course information Student select the appreciate courses </a:t>
                      </a:r>
                      <a:endParaRPr lang="en-US" sz="41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448" marR="20565" marT="2706" marB="0"/>
                </a:tc>
                <a:tc hMerge="1">
                  <a:txBody>
                    <a:bodyPr/>
                    <a:lstStyle/>
                    <a:p>
                      <a:endParaRPr lang="en-US"/>
                    </a:p>
                  </a:txBody>
                  <a:tcPr/>
                </a:tc>
                <a:extLst>
                  <a:ext uri="{0D108BD9-81ED-4DB2-BD59-A6C34878D82A}">
                    <a16:rowId xmlns:a16="http://schemas.microsoft.com/office/drawing/2014/main" val="409100634"/>
                  </a:ext>
                </a:extLst>
              </a:tr>
            </a:tbl>
          </a:graphicData>
        </a:graphic>
      </p:graphicFrame>
      <p:grpSp>
        <p:nvGrpSpPr>
          <p:cNvPr id="80" name="Group 79">
            <a:extLst>
              <a:ext uri="{FF2B5EF4-FFF2-40B4-BE49-F238E27FC236}">
                <a16:creationId xmlns:a16="http://schemas.microsoft.com/office/drawing/2014/main" id="{D6DE23C0-21EC-C705-49CF-F98126551906}"/>
              </a:ext>
            </a:extLst>
          </p:cNvPr>
          <p:cNvGrpSpPr/>
          <p:nvPr/>
        </p:nvGrpSpPr>
        <p:grpSpPr>
          <a:xfrm>
            <a:off x="10502548" y="3745945"/>
            <a:ext cx="174625" cy="222250"/>
            <a:chOff x="0" y="0"/>
            <a:chExt cx="174625" cy="222250"/>
          </a:xfrm>
        </p:grpSpPr>
        <p:sp>
          <p:nvSpPr>
            <p:cNvPr id="81" name="Shape 31451">
              <a:extLst>
                <a:ext uri="{FF2B5EF4-FFF2-40B4-BE49-F238E27FC236}">
                  <a16:creationId xmlns:a16="http://schemas.microsoft.com/office/drawing/2014/main" id="{88E9FB6D-19FB-DDF5-C065-BD325991CCF4}"/>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82" name="Shape 597">
              <a:extLst>
                <a:ext uri="{FF2B5EF4-FFF2-40B4-BE49-F238E27FC236}">
                  <a16:creationId xmlns:a16="http://schemas.microsoft.com/office/drawing/2014/main" id="{6A415FCE-B2AD-D0E6-B175-F63CC6D30BD8}"/>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83" name="Group 82">
            <a:extLst>
              <a:ext uri="{FF2B5EF4-FFF2-40B4-BE49-F238E27FC236}">
                <a16:creationId xmlns:a16="http://schemas.microsoft.com/office/drawing/2014/main" id="{F6A73C0B-61DC-15ED-734E-9DB4D800AD0D}"/>
              </a:ext>
            </a:extLst>
          </p:cNvPr>
          <p:cNvGrpSpPr/>
          <p:nvPr/>
        </p:nvGrpSpPr>
        <p:grpSpPr>
          <a:xfrm>
            <a:off x="8463180" y="3734625"/>
            <a:ext cx="174625" cy="222250"/>
            <a:chOff x="0" y="0"/>
            <a:chExt cx="174625" cy="222250"/>
          </a:xfrm>
        </p:grpSpPr>
        <p:sp>
          <p:nvSpPr>
            <p:cNvPr id="84" name="Shape 31453">
              <a:extLst>
                <a:ext uri="{FF2B5EF4-FFF2-40B4-BE49-F238E27FC236}">
                  <a16:creationId xmlns:a16="http://schemas.microsoft.com/office/drawing/2014/main" id="{57F723CC-890B-756A-86C0-3DDBED03AED4}"/>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85" name="Shape 601">
              <a:extLst>
                <a:ext uri="{FF2B5EF4-FFF2-40B4-BE49-F238E27FC236}">
                  <a16:creationId xmlns:a16="http://schemas.microsoft.com/office/drawing/2014/main" id="{74D2754F-6E28-3207-C635-0B267EBCA1ED}"/>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86" name="Group 85">
            <a:extLst>
              <a:ext uri="{FF2B5EF4-FFF2-40B4-BE49-F238E27FC236}">
                <a16:creationId xmlns:a16="http://schemas.microsoft.com/office/drawing/2014/main" id="{E52F72FE-D16C-F927-C68F-1BC2FFF1326A}"/>
              </a:ext>
            </a:extLst>
          </p:cNvPr>
          <p:cNvGrpSpPr/>
          <p:nvPr/>
        </p:nvGrpSpPr>
        <p:grpSpPr>
          <a:xfrm>
            <a:off x="7390186" y="3745945"/>
            <a:ext cx="174625" cy="222250"/>
            <a:chOff x="0" y="0"/>
            <a:chExt cx="174625" cy="222250"/>
          </a:xfrm>
        </p:grpSpPr>
        <p:sp>
          <p:nvSpPr>
            <p:cNvPr id="87" name="Shape 31455">
              <a:extLst>
                <a:ext uri="{FF2B5EF4-FFF2-40B4-BE49-F238E27FC236}">
                  <a16:creationId xmlns:a16="http://schemas.microsoft.com/office/drawing/2014/main" id="{2831C707-3F1E-B00B-4E81-A43BD2BB9569}"/>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88" name="Shape 599">
              <a:extLst>
                <a:ext uri="{FF2B5EF4-FFF2-40B4-BE49-F238E27FC236}">
                  <a16:creationId xmlns:a16="http://schemas.microsoft.com/office/drawing/2014/main" id="{9BF5FB3E-4CB9-E5BB-5234-6BB237A546E7}"/>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89" name="Group 88">
            <a:extLst>
              <a:ext uri="{FF2B5EF4-FFF2-40B4-BE49-F238E27FC236}">
                <a16:creationId xmlns:a16="http://schemas.microsoft.com/office/drawing/2014/main" id="{3A988C6A-8298-A191-91FC-EDBE40ED1DA1}"/>
              </a:ext>
            </a:extLst>
          </p:cNvPr>
          <p:cNvGrpSpPr/>
          <p:nvPr/>
        </p:nvGrpSpPr>
        <p:grpSpPr>
          <a:xfrm>
            <a:off x="6751497" y="3755661"/>
            <a:ext cx="174625" cy="222250"/>
            <a:chOff x="0" y="0"/>
            <a:chExt cx="174625" cy="222250"/>
          </a:xfrm>
        </p:grpSpPr>
        <p:sp>
          <p:nvSpPr>
            <p:cNvPr id="90" name="Shape 31457">
              <a:extLst>
                <a:ext uri="{FF2B5EF4-FFF2-40B4-BE49-F238E27FC236}">
                  <a16:creationId xmlns:a16="http://schemas.microsoft.com/office/drawing/2014/main" id="{1D1E67CB-3529-6015-DA3A-6291A11CC622}"/>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91" name="Shape 605">
              <a:extLst>
                <a:ext uri="{FF2B5EF4-FFF2-40B4-BE49-F238E27FC236}">
                  <a16:creationId xmlns:a16="http://schemas.microsoft.com/office/drawing/2014/main" id="{35F2244A-23CC-449A-F801-5A8ED24A807A}"/>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92" name="Group 91">
            <a:extLst>
              <a:ext uri="{FF2B5EF4-FFF2-40B4-BE49-F238E27FC236}">
                <a16:creationId xmlns:a16="http://schemas.microsoft.com/office/drawing/2014/main" id="{A2088709-80F3-2CD7-ED44-D4548E775AE4}"/>
              </a:ext>
            </a:extLst>
          </p:cNvPr>
          <p:cNvGrpSpPr/>
          <p:nvPr/>
        </p:nvGrpSpPr>
        <p:grpSpPr>
          <a:xfrm>
            <a:off x="9650962" y="3557409"/>
            <a:ext cx="385762" cy="446088"/>
            <a:chOff x="0" y="0"/>
            <a:chExt cx="384810" cy="445897"/>
          </a:xfrm>
        </p:grpSpPr>
        <p:sp>
          <p:nvSpPr>
            <p:cNvPr id="93" name="Shape 31449">
              <a:extLst>
                <a:ext uri="{FF2B5EF4-FFF2-40B4-BE49-F238E27FC236}">
                  <a16:creationId xmlns:a16="http://schemas.microsoft.com/office/drawing/2014/main" id="{C8EEC208-0888-D4BB-2F3C-260BD30017B1}"/>
                </a:ext>
              </a:extLst>
            </p:cNvPr>
            <p:cNvSpPr/>
            <p:nvPr/>
          </p:nvSpPr>
          <p:spPr>
            <a:xfrm>
              <a:off x="0" y="223647"/>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94" name="Shape 603">
              <a:extLst>
                <a:ext uri="{FF2B5EF4-FFF2-40B4-BE49-F238E27FC236}">
                  <a16:creationId xmlns:a16="http://schemas.microsoft.com/office/drawing/2014/main" id="{06F49359-9DAA-1C5D-C4CC-FCCD58D7D7DB}"/>
                </a:ext>
              </a:extLst>
            </p:cNvPr>
            <p:cNvSpPr/>
            <p:nvPr/>
          </p:nvSpPr>
          <p:spPr>
            <a:xfrm>
              <a:off x="0" y="223647"/>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95" name="Shape 606">
              <a:extLst>
                <a:ext uri="{FF2B5EF4-FFF2-40B4-BE49-F238E27FC236}">
                  <a16:creationId xmlns:a16="http://schemas.microsoft.com/office/drawing/2014/main" id="{52788CC1-D41D-6AB5-AB95-9B28257E7730}"/>
                </a:ext>
              </a:extLst>
            </p:cNvPr>
            <p:cNvSpPr/>
            <p:nvPr/>
          </p:nvSpPr>
          <p:spPr>
            <a:xfrm>
              <a:off x="11493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96" name="Shape 607">
              <a:extLst>
                <a:ext uri="{FF2B5EF4-FFF2-40B4-BE49-F238E27FC236}">
                  <a16:creationId xmlns:a16="http://schemas.microsoft.com/office/drawing/2014/main" id="{A41B722B-1CF0-7431-3968-53FB4E11F35D}"/>
                </a:ext>
              </a:extLst>
            </p:cNvPr>
            <p:cNvSpPr/>
            <p:nvPr/>
          </p:nvSpPr>
          <p:spPr>
            <a:xfrm>
              <a:off x="59690" y="12700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sp>
        <p:nvSpPr>
          <p:cNvPr id="48" name="Title 1">
            <a:extLst>
              <a:ext uri="{FF2B5EF4-FFF2-40B4-BE49-F238E27FC236}">
                <a16:creationId xmlns:a16="http://schemas.microsoft.com/office/drawing/2014/main" id="{4531C386-E6E9-513A-B321-2E72A0479533}"/>
              </a:ext>
            </a:extLst>
          </p:cNvPr>
          <p:cNvSpPr>
            <a:spLocks noGrp="1"/>
          </p:cNvSpPr>
          <p:nvPr>
            <p:ph type="title"/>
          </p:nvPr>
        </p:nvSpPr>
        <p:spPr>
          <a:xfrm>
            <a:off x="838200" y="325826"/>
            <a:ext cx="10515600" cy="668545"/>
          </a:xfrm>
        </p:spPr>
        <p:txBody>
          <a:bodyPr>
            <a:normAutofit fontScale="90000"/>
          </a:bodyPr>
          <a:lstStyle/>
          <a:p>
            <a:pPr algn="ctr"/>
            <a:r>
              <a:rPr lang="en-US" sz="4400" b="1" dirty="0">
                <a:latin typeface="+mj-lt"/>
              </a:rPr>
              <a:t>Data</a:t>
            </a:r>
            <a:r>
              <a:rPr lang="en-US" sz="4400" dirty="0">
                <a:latin typeface="+mj-lt"/>
              </a:rPr>
              <a:t> dictionary</a:t>
            </a:r>
          </a:p>
        </p:txBody>
      </p:sp>
    </p:spTree>
    <p:extLst>
      <p:ext uri="{BB962C8B-B14F-4D97-AF65-F5344CB8AC3E}">
        <p14:creationId xmlns:p14="http://schemas.microsoft.com/office/powerpoint/2010/main" val="13166915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4871"/>
            <a:ext cx="10515600" cy="668545"/>
          </a:xfrm>
        </p:spPr>
        <p:txBody>
          <a:bodyPr>
            <a:normAutofit fontScale="90000"/>
          </a:bodyPr>
          <a:lstStyle/>
          <a:p>
            <a:pPr algn="ctr"/>
            <a:r>
              <a:rPr lang="en-US" sz="4400" b="1" dirty="0">
                <a:latin typeface="+mj-lt"/>
              </a:rPr>
              <a:t>Data</a:t>
            </a:r>
            <a:r>
              <a:rPr lang="en-US" sz="4400" dirty="0">
                <a:latin typeface="+mj-lt"/>
              </a:rPr>
              <a:t> dictionary</a:t>
            </a:r>
            <a:endParaRPr lang="en-US" dirty="0"/>
          </a:p>
        </p:txBody>
      </p:sp>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graphicFrame>
        <p:nvGraphicFramePr>
          <p:cNvPr id="5" name="Table 4">
            <a:extLst>
              <a:ext uri="{FF2B5EF4-FFF2-40B4-BE49-F238E27FC236}">
                <a16:creationId xmlns:a16="http://schemas.microsoft.com/office/drawing/2014/main" id="{CA5C4380-848E-D909-0F0A-2139C585AAC0}"/>
              </a:ext>
            </a:extLst>
          </p:cNvPr>
          <p:cNvGraphicFramePr>
            <a:graphicFrameLocks noGrp="1"/>
          </p:cNvGraphicFramePr>
          <p:nvPr>
            <p:extLst>
              <p:ext uri="{D42A27DB-BD31-4B8C-83A1-F6EECF244321}">
                <p14:modId xmlns:p14="http://schemas.microsoft.com/office/powerpoint/2010/main" val="3206061285"/>
              </p:ext>
            </p:extLst>
          </p:nvPr>
        </p:nvGraphicFramePr>
        <p:xfrm>
          <a:off x="439245" y="1586652"/>
          <a:ext cx="5482553" cy="4353131"/>
        </p:xfrm>
        <a:graphic>
          <a:graphicData uri="http://schemas.openxmlformats.org/drawingml/2006/table">
            <a:tbl>
              <a:tblPr firstRow="1" firstCol="1" bandRow="1">
                <a:tableStyleId>{35758FB7-9AC5-4552-8A53-C91805E547FA}</a:tableStyleId>
              </a:tblPr>
              <a:tblGrid>
                <a:gridCol w="3076022">
                  <a:extLst>
                    <a:ext uri="{9D8B030D-6E8A-4147-A177-3AD203B41FA5}">
                      <a16:colId xmlns:a16="http://schemas.microsoft.com/office/drawing/2014/main" val="287895544"/>
                    </a:ext>
                  </a:extLst>
                </a:gridCol>
                <a:gridCol w="2406531">
                  <a:extLst>
                    <a:ext uri="{9D8B030D-6E8A-4147-A177-3AD203B41FA5}">
                      <a16:colId xmlns:a16="http://schemas.microsoft.com/office/drawing/2014/main" val="2305161210"/>
                    </a:ext>
                  </a:extLst>
                </a:gridCol>
              </a:tblGrid>
              <a:tr h="1193900">
                <a:tc gridSpan="2">
                  <a:txBody>
                    <a:bodyPr/>
                    <a:lstStyle/>
                    <a:p>
                      <a:pPr marL="0" marR="0" indent="0">
                        <a:lnSpc>
                          <a:spcPct val="107000"/>
                        </a:lnSpc>
                        <a:spcBef>
                          <a:spcPts val="0"/>
                        </a:spcBef>
                        <a:spcAft>
                          <a:spcPts val="585"/>
                        </a:spcAft>
                      </a:pPr>
                      <a:r>
                        <a:rPr lang="en-US" sz="1000" dirty="0">
                          <a:effectLst/>
                        </a:rPr>
                        <a:t>         </a:t>
                      </a:r>
                      <a:r>
                        <a:rPr lang="en-US" sz="1700" dirty="0">
                          <a:effectLst/>
                        </a:rPr>
                        <a:t>                            Data Flow Description  </a:t>
                      </a:r>
                      <a:endParaRPr lang="en-US" sz="4400" dirty="0">
                        <a:effectLst/>
                      </a:endParaRPr>
                    </a:p>
                    <a:p>
                      <a:pPr marL="0" marR="0" indent="0">
                        <a:lnSpc>
                          <a:spcPct val="107000"/>
                        </a:lnSpc>
                        <a:spcBef>
                          <a:spcPts val="0"/>
                        </a:spcBef>
                        <a:spcAft>
                          <a:spcPts val="0"/>
                        </a:spcAft>
                      </a:pPr>
                      <a:r>
                        <a:rPr lang="en-US" sz="1700" dirty="0">
                          <a:effectLst/>
                        </a:rPr>
                        <a:t>ID : DF5 </a:t>
                      </a:r>
                      <a:endParaRPr lang="en-US" sz="4400" dirty="0">
                        <a:effectLst/>
                      </a:endParaRPr>
                    </a:p>
                    <a:p>
                      <a:pPr marL="0" marR="0" indent="0">
                        <a:lnSpc>
                          <a:spcPct val="107000"/>
                        </a:lnSpc>
                        <a:spcBef>
                          <a:spcPts val="0"/>
                        </a:spcBef>
                        <a:spcAft>
                          <a:spcPts val="0"/>
                        </a:spcAft>
                      </a:pPr>
                      <a:r>
                        <a:rPr lang="en-US" sz="1700" dirty="0">
                          <a:effectLst/>
                        </a:rPr>
                        <a:t>Name : Current Courses </a:t>
                      </a:r>
                      <a:endParaRPr lang="en-US" sz="4400" dirty="0">
                        <a:effectLst/>
                      </a:endParaRPr>
                    </a:p>
                    <a:p>
                      <a:pPr marL="0" marR="0" indent="0">
                        <a:lnSpc>
                          <a:spcPct val="107000"/>
                        </a:lnSpc>
                        <a:spcBef>
                          <a:spcPts val="0"/>
                        </a:spcBef>
                        <a:spcAft>
                          <a:spcPts val="0"/>
                        </a:spcAft>
                      </a:pPr>
                      <a:r>
                        <a:rPr lang="en-US" sz="1700" dirty="0">
                          <a:effectLst/>
                        </a:rPr>
                        <a:t>Description: Contains current courses of the student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3314" marR="22277" marT="2931" marB="0"/>
                </a:tc>
                <a:tc hMerge="1">
                  <a:txBody>
                    <a:bodyPr/>
                    <a:lstStyle/>
                    <a:p>
                      <a:endParaRPr lang="en-US"/>
                    </a:p>
                  </a:txBody>
                  <a:tcPr/>
                </a:tc>
                <a:extLst>
                  <a:ext uri="{0D108BD9-81ED-4DB2-BD59-A6C34878D82A}">
                    <a16:rowId xmlns:a16="http://schemas.microsoft.com/office/drawing/2014/main" val="3369262794"/>
                  </a:ext>
                </a:extLst>
              </a:tr>
              <a:tr h="553531">
                <a:tc gridSpan="2">
                  <a:txBody>
                    <a:bodyPr/>
                    <a:lstStyle/>
                    <a:p>
                      <a:pPr marL="0" marR="0" indent="0" algn="ctr">
                        <a:lnSpc>
                          <a:spcPct val="107000"/>
                        </a:lnSpc>
                        <a:spcBef>
                          <a:spcPts val="0"/>
                        </a:spcBef>
                        <a:spcAft>
                          <a:spcPts val="0"/>
                        </a:spcAft>
                      </a:pPr>
                      <a:r>
                        <a:rPr lang="en-US" sz="1700">
                          <a:effectLst/>
                        </a:rPr>
                        <a:t>Source                                                       Destination</a:t>
                      </a:r>
                      <a:endParaRPr lang="en-US" sz="4400">
                        <a:effectLst/>
                      </a:endParaRPr>
                    </a:p>
                    <a:p>
                      <a:pPr marL="0" marR="0" indent="0" algn="ctr">
                        <a:lnSpc>
                          <a:spcPct val="107000"/>
                        </a:lnSpc>
                        <a:spcBef>
                          <a:spcPts val="0"/>
                        </a:spcBef>
                        <a:spcAft>
                          <a:spcPts val="0"/>
                        </a:spcAft>
                      </a:pPr>
                      <a:r>
                        <a:rPr lang="en-US" sz="1700">
                          <a:effectLst/>
                        </a:rPr>
                        <a:t>Process2                                                               Process3</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3314" marR="22277" marT="2931" marB="0" anchor="ctr"/>
                </a:tc>
                <a:tc hMerge="1">
                  <a:txBody>
                    <a:bodyPr/>
                    <a:lstStyle/>
                    <a:p>
                      <a:endParaRPr lang="en-US"/>
                    </a:p>
                  </a:txBody>
                  <a:tcPr/>
                </a:tc>
                <a:extLst>
                  <a:ext uri="{0D108BD9-81ED-4DB2-BD59-A6C34878D82A}">
                    <a16:rowId xmlns:a16="http://schemas.microsoft.com/office/drawing/2014/main" val="2592421455"/>
                  </a:ext>
                </a:extLst>
              </a:tr>
              <a:tr h="1009839">
                <a:tc gridSpan="2">
                  <a:txBody>
                    <a:bodyPr/>
                    <a:lstStyle/>
                    <a:p>
                      <a:pPr marL="0" marR="0" indent="0">
                        <a:lnSpc>
                          <a:spcPct val="107000"/>
                        </a:lnSpc>
                        <a:spcBef>
                          <a:spcPts val="0"/>
                        </a:spcBef>
                        <a:spcAft>
                          <a:spcPts val="0"/>
                        </a:spcAft>
                      </a:pPr>
                      <a:r>
                        <a:rPr lang="en-US" sz="1800">
                          <a:effectLst/>
                        </a:rPr>
                        <a:t>Type of data flow  </a:t>
                      </a:r>
                      <a:endParaRPr lang="en-US" sz="4400">
                        <a:effectLst/>
                      </a:endParaRPr>
                    </a:p>
                    <a:p>
                      <a:pPr marL="0" marR="0" indent="0">
                        <a:lnSpc>
                          <a:spcPct val="107000"/>
                        </a:lnSpc>
                        <a:spcBef>
                          <a:spcPts val="0"/>
                        </a:spcBef>
                        <a:spcAft>
                          <a:spcPts val="0"/>
                        </a:spcAft>
                        <a:tabLst>
                          <a:tab pos="616585" algn="ctr"/>
                          <a:tab pos="1694180" algn="ctr"/>
                          <a:tab pos="2401570" algn="ctr"/>
                          <a:tab pos="3049905" algn="ctr"/>
                          <a:tab pos="4728210" algn="ctr"/>
                        </a:tabLst>
                      </a:pPr>
                      <a:r>
                        <a:rPr lang="en-US" sz="1000">
                          <a:effectLst/>
                        </a:rPr>
                        <a:t>	</a:t>
                      </a:r>
                      <a:r>
                        <a:rPr lang="en-US" sz="4400">
                          <a:effectLst/>
                        </a:rPr>
                        <a:t> </a:t>
                      </a:r>
                      <a:r>
                        <a:rPr lang="en-US" sz="1800">
                          <a:effectLst/>
                        </a:rPr>
                        <a:t> file 	Screen 	</a:t>
                      </a:r>
                      <a:r>
                        <a:rPr lang="en-US" sz="4400">
                          <a:effectLst/>
                        </a:rPr>
                        <a:t> </a:t>
                      </a:r>
                      <a:r>
                        <a:rPr lang="en-US" sz="1800">
                          <a:effectLst/>
                        </a:rPr>
                        <a:t>	Report 	Form   Internal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3314" marR="22277" marT="2931" marB="0"/>
                </a:tc>
                <a:tc hMerge="1">
                  <a:txBody>
                    <a:bodyPr/>
                    <a:lstStyle/>
                    <a:p>
                      <a:endParaRPr lang="en-US"/>
                    </a:p>
                  </a:txBody>
                  <a:tcPr/>
                </a:tc>
                <a:extLst>
                  <a:ext uri="{0D108BD9-81ED-4DB2-BD59-A6C34878D82A}">
                    <a16:rowId xmlns:a16="http://schemas.microsoft.com/office/drawing/2014/main" val="1102999878"/>
                  </a:ext>
                </a:extLst>
              </a:tr>
              <a:tr h="704774">
                <a:tc>
                  <a:txBody>
                    <a:bodyPr/>
                    <a:lstStyle/>
                    <a:p>
                      <a:pPr marL="0" marR="0" indent="0">
                        <a:lnSpc>
                          <a:spcPct val="107000"/>
                        </a:lnSpc>
                        <a:spcBef>
                          <a:spcPts val="0"/>
                        </a:spcBef>
                        <a:spcAft>
                          <a:spcPts val="0"/>
                        </a:spcAft>
                      </a:pPr>
                      <a:r>
                        <a:rPr lang="en-US" sz="1500">
                          <a:effectLst/>
                        </a:rPr>
                        <a:t>Data Structure Traveling with the flow  Courses information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3314" marR="22277" marT="2931" marB="0"/>
                </a:tc>
                <a:tc>
                  <a:txBody>
                    <a:bodyPr/>
                    <a:lstStyle/>
                    <a:p>
                      <a:pPr marL="0" marR="0" indent="0">
                        <a:lnSpc>
                          <a:spcPct val="107000"/>
                        </a:lnSpc>
                        <a:spcBef>
                          <a:spcPts val="0"/>
                        </a:spcBef>
                        <a:spcAft>
                          <a:spcPts val="0"/>
                        </a:spcAft>
                      </a:pPr>
                      <a:r>
                        <a:rPr lang="en-US" sz="1500">
                          <a:effectLst/>
                        </a:rPr>
                        <a:t>      Volume/time </a:t>
                      </a:r>
                      <a:endParaRPr lang="en-US" sz="4400">
                        <a:effectLst/>
                      </a:endParaRPr>
                    </a:p>
                    <a:p>
                      <a:pPr marL="0" marR="0" indent="0">
                        <a:lnSpc>
                          <a:spcPct val="107000"/>
                        </a:lnSpc>
                        <a:spcBef>
                          <a:spcPts val="0"/>
                        </a:spcBef>
                        <a:spcAft>
                          <a:spcPts val="0"/>
                        </a:spcAft>
                      </a:pPr>
                      <a:r>
                        <a:rPr lang="en-US" sz="1500">
                          <a:effectLst/>
                        </a:rPr>
                        <a:t>            2/h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3314" marR="22277" marT="2931" marB="0"/>
                </a:tc>
                <a:extLst>
                  <a:ext uri="{0D108BD9-81ED-4DB2-BD59-A6C34878D82A}">
                    <a16:rowId xmlns:a16="http://schemas.microsoft.com/office/drawing/2014/main" val="3020156220"/>
                  </a:ext>
                </a:extLst>
              </a:tr>
              <a:tr h="891087">
                <a:tc gridSpan="2">
                  <a:txBody>
                    <a:bodyPr/>
                    <a:lstStyle/>
                    <a:p>
                      <a:pPr marL="0" marR="0" indent="0">
                        <a:lnSpc>
                          <a:spcPct val="107000"/>
                        </a:lnSpc>
                        <a:spcBef>
                          <a:spcPts val="0"/>
                        </a:spcBef>
                        <a:spcAft>
                          <a:spcPts val="740"/>
                        </a:spcAft>
                      </a:pPr>
                      <a:r>
                        <a:rPr lang="en-US" sz="1800" dirty="0">
                          <a:effectLst/>
                        </a:rPr>
                        <a:t>Comment :  </a:t>
                      </a:r>
                      <a:endParaRPr lang="en-US" sz="4400" dirty="0">
                        <a:effectLst/>
                      </a:endParaRPr>
                    </a:p>
                    <a:p>
                      <a:pPr marL="0" marR="0" indent="0">
                        <a:lnSpc>
                          <a:spcPct val="107000"/>
                        </a:lnSpc>
                        <a:spcBef>
                          <a:spcPts val="0"/>
                        </a:spcBef>
                        <a:spcAft>
                          <a:spcPts val="0"/>
                        </a:spcAft>
                      </a:pPr>
                      <a:r>
                        <a:rPr lang="en-US" sz="1800" dirty="0">
                          <a:effectLst/>
                        </a:rPr>
                        <a:t>The courses is available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3314" marR="22277" marT="2931" marB="0"/>
                </a:tc>
                <a:tc hMerge="1">
                  <a:txBody>
                    <a:bodyPr/>
                    <a:lstStyle/>
                    <a:p>
                      <a:endParaRPr lang="en-US"/>
                    </a:p>
                  </a:txBody>
                  <a:tcPr/>
                </a:tc>
                <a:extLst>
                  <a:ext uri="{0D108BD9-81ED-4DB2-BD59-A6C34878D82A}">
                    <a16:rowId xmlns:a16="http://schemas.microsoft.com/office/drawing/2014/main" val="1618341751"/>
                  </a:ext>
                </a:extLst>
              </a:tr>
            </a:tbl>
          </a:graphicData>
        </a:graphic>
      </p:graphicFrame>
      <p:grpSp>
        <p:nvGrpSpPr>
          <p:cNvPr id="45" name="Group 44">
            <a:extLst>
              <a:ext uri="{FF2B5EF4-FFF2-40B4-BE49-F238E27FC236}">
                <a16:creationId xmlns:a16="http://schemas.microsoft.com/office/drawing/2014/main" id="{661391DB-A114-94C5-52DD-AA051DD7BB1B}"/>
              </a:ext>
            </a:extLst>
          </p:cNvPr>
          <p:cNvGrpSpPr/>
          <p:nvPr/>
        </p:nvGrpSpPr>
        <p:grpSpPr>
          <a:xfrm>
            <a:off x="5023717" y="3879676"/>
            <a:ext cx="174625" cy="222250"/>
            <a:chOff x="0" y="0"/>
            <a:chExt cx="174625" cy="222250"/>
          </a:xfrm>
        </p:grpSpPr>
        <p:sp>
          <p:nvSpPr>
            <p:cNvPr id="46" name="Shape 31463">
              <a:extLst>
                <a:ext uri="{FF2B5EF4-FFF2-40B4-BE49-F238E27FC236}">
                  <a16:creationId xmlns:a16="http://schemas.microsoft.com/office/drawing/2014/main" id="{58B08EBF-4DFC-7844-794B-2155D6F6E254}"/>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47" name="Shape 744">
              <a:extLst>
                <a:ext uri="{FF2B5EF4-FFF2-40B4-BE49-F238E27FC236}">
                  <a16:creationId xmlns:a16="http://schemas.microsoft.com/office/drawing/2014/main" id="{42DDD44D-1CED-1820-DC26-4BFC51183BE9}"/>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48" name="Group 47">
            <a:extLst>
              <a:ext uri="{FF2B5EF4-FFF2-40B4-BE49-F238E27FC236}">
                <a16:creationId xmlns:a16="http://schemas.microsoft.com/office/drawing/2014/main" id="{1FF98B6E-8019-5A53-3993-3A1846D01FE6}"/>
              </a:ext>
            </a:extLst>
          </p:cNvPr>
          <p:cNvGrpSpPr/>
          <p:nvPr/>
        </p:nvGrpSpPr>
        <p:grpSpPr>
          <a:xfrm>
            <a:off x="2722077" y="3867741"/>
            <a:ext cx="174625" cy="222250"/>
            <a:chOff x="0" y="0"/>
            <a:chExt cx="174625" cy="222250"/>
          </a:xfrm>
        </p:grpSpPr>
        <p:sp>
          <p:nvSpPr>
            <p:cNvPr id="49" name="Shape 31465">
              <a:extLst>
                <a:ext uri="{FF2B5EF4-FFF2-40B4-BE49-F238E27FC236}">
                  <a16:creationId xmlns:a16="http://schemas.microsoft.com/office/drawing/2014/main" id="{86D5A066-EFC3-D692-E72F-179B8440AE51}"/>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0" name="Shape 748">
              <a:extLst>
                <a:ext uri="{FF2B5EF4-FFF2-40B4-BE49-F238E27FC236}">
                  <a16:creationId xmlns:a16="http://schemas.microsoft.com/office/drawing/2014/main" id="{BB2108C8-02F4-D8A9-30D9-6DC8695B66E9}"/>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1" name="Group 50">
            <a:extLst>
              <a:ext uri="{FF2B5EF4-FFF2-40B4-BE49-F238E27FC236}">
                <a16:creationId xmlns:a16="http://schemas.microsoft.com/office/drawing/2014/main" id="{9E981C78-7570-8DE4-D818-7089C1F82A88}"/>
              </a:ext>
            </a:extLst>
          </p:cNvPr>
          <p:cNvGrpSpPr/>
          <p:nvPr/>
        </p:nvGrpSpPr>
        <p:grpSpPr>
          <a:xfrm>
            <a:off x="1529655" y="3879676"/>
            <a:ext cx="174625" cy="222250"/>
            <a:chOff x="0" y="0"/>
            <a:chExt cx="174625" cy="222250"/>
          </a:xfrm>
        </p:grpSpPr>
        <p:sp>
          <p:nvSpPr>
            <p:cNvPr id="52" name="Shape 31467">
              <a:extLst>
                <a:ext uri="{FF2B5EF4-FFF2-40B4-BE49-F238E27FC236}">
                  <a16:creationId xmlns:a16="http://schemas.microsoft.com/office/drawing/2014/main" id="{B5E008CD-7B69-5548-D281-020DC1C00335}"/>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3" name="Shape 746">
              <a:extLst>
                <a:ext uri="{FF2B5EF4-FFF2-40B4-BE49-F238E27FC236}">
                  <a16:creationId xmlns:a16="http://schemas.microsoft.com/office/drawing/2014/main" id="{E037C608-44E4-7125-F99A-E83499E7A964}"/>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4" name="Group 53">
            <a:extLst>
              <a:ext uri="{FF2B5EF4-FFF2-40B4-BE49-F238E27FC236}">
                <a16:creationId xmlns:a16="http://schemas.microsoft.com/office/drawing/2014/main" id="{0FA7AEB6-1939-7941-47C6-5C58BDA39437}"/>
              </a:ext>
            </a:extLst>
          </p:cNvPr>
          <p:cNvGrpSpPr/>
          <p:nvPr/>
        </p:nvGrpSpPr>
        <p:grpSpPr>
          <a:xfrm>
            <a:off x="613535" y="3867741"/>
            <a:ext cx="174625" cy="222250"/>
            <a:chOff x="0" y="0"/>
            <a:chExt cx="174625" cy="222250"/>
          </a:xfrm>
        </p:grpSpPr>
        <p:sp>
          <p:nvSpPr>
            <p:cNvPr id="55" name="Shape 31469">
              <a:extLst>
                <a:ext uri="{FF2B5EF4-FFF2-40B4-BE49-F238E27FC236}">
                  <a16:creationId xmlns:a16="http://schemas.microsoft.com/office/drawing/2014/main" id="{1CC9B1D7-F98C-D6F6-E2FD-FD9F92E981A6}"/>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6" name="Shape 752">
              <a:extLst>
                <a:ext uri="{FF2B5EF4-FFF2-40B4-BE49-F238E27FC236}">
                  <a16:creationId xmlns:a16="http://schemas.microsoft.com/office/drawing/2014/main" id="{5A1F69C4-A8E8-3C91-92C9-50D72275F62C}"/>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7" name="Group 56">
            <a:extLst>
              <a:ext uri="{FF2B5EF4-FFF2-40B4-BE49-F238E27FC236}">
                <a16:creationId xmlns:a16="http://schemas.microsoft.com/office/drawing/2014/main" id="{7192E71A-B3BA-A1C3-DD76-8D3189D13773}"/>
              </a:ext>
            </a:extLst>
          </p:cNvPr>
          <p:cNvGrpSpPr/>
          <p:nvPr/>
        </p:nvGrpSpPr>
        <p:grpSpPr>
          <a:xfrm>
            <a:off x="4089125" y="3603727"/>
            <a:ext cx="385763" cy="444500"/>
            <a:chOff x="0" y="0"/>
            <a:chExt cx="384810" cy="446024"/>
          </a:xfrm>
        </p:grpSpPr>
        <p:sp>
          <p:nvSpPr>
            <p:cNvPr id="58" name="Shape 31461">
              <a:extLst>
                <a:ext uri="{FF2B5EF4-FFF2-40B4-BE49-F238E27FC236}">
                  <a16:creationId xmlns:a16="http://schemas.microsoft.com/office/drawing/2014/main" id="{AEE53926-2D76-6ED2-FF6E-46D94CF95FA5}"/>
                </a:ext>
              </a:extLst>
            </p:cNvPr>
            <p:cNvSpPr/>
            <p:nvPr/>
          </p:nvSpPr>
          <p:spPr>
            <a:xfrm>
              <a:off x="0" y="223774"/>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9" name="Shape 750">
              <a:extLst>
                <a:ext uri="{FF2B5EF4-FFF2-40B4-BE49-F238E27FC236}">
                  <a16:creationId xmlns:a16="http://schemas.microsoft.com/office/drawing/2014/main" id="{4F62CA74-BFE6-27B4-A71D-CBB0E5651A39}"/>
                </a:ext>
              </a:extLst>
            </p:cNvPr>
            <p:cNvSpPr/>
            <p:nvPr/>
          </p:nvSpPr>
          <p:spPr>
            <a:xfrm>
              <a:off x="0" y="223774"/>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60" name="Shape 753">
              <a:extLst>
                <a:ext uri="{FF2B5EF4-FFF2-40B4-BE49-F238E27FC236}">
                  <a16:creationId xmlns:a16="http://schemas.microsoft.com/office/drawing/2014/main" id="{63DE6969-4477-A780-0DF1-E0ACB927CEE2}"/>
                </a:ext>
              </a:extLst>
            </p:cNvPr>
            <p:cNvSpPr/>
            <p:nvPr/>
          </p:nvSpPr>
          <p:spPr>
            <a:xfrm>
              <a:off x="11493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61" name="Shape 754">
              <a:extLst>
                <a:ext uri="{FF2B5EF4-FFF2-40B4-BE49-F238E27FC236}">
                  <a16:creationId xmlns:a16="http://schemas.microsoft.com/office/drawing/2014/main" id="{67576899-090C-1966-0884-18F9FA9A90A5}"/>
                </a:ext>
              </a:extLst>
            </p:cNvPr>
            <p:cNvSpPr/>
            <p:nvPr/>
          </p:nvSpPr>
          <p:spPr>
            <a:xfrm>
              <a:off x="59690" y="12700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graphicFrame>
        <p:nvGraphicFramePr>
          <p:cNvPr id="9" name="Table 8">
            <a:extLst>
              <a:ext uri="{FF2B5EF4-FFF2-40B4-BE49-F238E27FC236}">
                <a16:creationId xmlns:a16="http://schemas.microsoft.com/office/drawing/2014/main" id="{618222E7-FC6F-BF58-DAA8-6EE3DF607987}"/>
              </a:ext>
            </a:extLst>
          </p:cNvPr>
          <p:cNvGraphicFramePr>
            <a:graphicFrameLocks noGrp="1"/>
          </p:cNvGraphicFramePr>
          <p:nvPr>
            <p:extLst>
              <p:ext uri="{D42A27DB-BD31-4B8C-83A1-F6EECF244321}">
                <p14:modId xmlns:p14="http://schemas.microsoft.com/office/powerpoint/2010/main" val="2963291273"/>
              </p:ext>
            </p:extLst>
          </p:nvPr>
        </p:nvGraphicFramePr>
        <p:xfrm>
          <a:off x="6435332" y="1585726"/>
          <a:ext cx="5574862" cy="4354057"/>
        </p:xfrm>
        <a:graphic>
          <a:graphicData uri="http://schemas.openxmlformats.org/drawingml/2006/table">
            <a:tbl>
              <a:tblPr firstRow="1" firstCol="1" bandRow="1">
                <a:tableStyleId>{35758FB7-9AC5-4552-8A53-C91805E547FA}</a:tableStyleId>
              </a:tblPr>
              <a:tblGrid>
                <a:gridCol w="3127812">
                  <a:extLst>
                    <a:ext uri="{9D8B030D-6E8A-4147-A177-3AD203B41FA5}">
                      <a16:colId xmlns:a16="http://schemas.microsoft.com/office/drawing/2014/main" val="2943203733"/>
                    </a:ext>
                  </a:extLst>
                </a:gridCol>
                <a:gridCol w="2447050">
                  <a:extLst>
                    <a:ext uri="{9D8B030D-6E8A-4147-A177-3AD203B41FA5}">
                      <a16:colId xmlns:a16="http://schemas.microsoft.com/office/drawing/2014/main" val="436195725"/>
                    </a:ext>
                  </a:extLst>
                </a:gridCol>
              </a:tblGrid>
              <a:tr h="1321586">
                <a:tc gridSpan="2">
                  <a:txBody>
                    <a:bodyPr/>
                    <a:lstStyle/>
                    <a:p>
                      <a:pPr marL="0" marR="0" indent="0">
                        <a:lnSpc>
                          <a:spcPct val="107000"/>
                        </a:lnSpc>
                        <a:spcBef>
                          <a:spcPts val="0"/>
                        </a:spcBef>
                        <a:spcAft>
                          <a:spcPts val="585"/>
                        </a:spcAft>
                      </a:pPr>
                      <a:r>
                        <a:rPr lang="en-US" sz="1000">
                          <a:effectLst/>
                        </a:rPr>
                        <a:t>             </a:t>
                      </a:r>
                      <a:r>
                        <a:rPr lang="en-US" sz="1700">
                          <a:effectLst/>
                        </a:rPr>
                        <a:t>                            Data Flow Description  </a:t>
                      </a:r>
                      <a:endParaRPr lang="en-US" sz="4500">
                        <a:effectLst/>
                      </a:endParaRPr>
                    </a:p>
                    <a:p>
                      <a:pPr marL="0" marR="0" indent="0">
                        <a:lnSpc>
                          <a:spcPct val="107000"/>
                        </a:lnSpc>
                        <a:spcBef>
                          <a:spcPts val="0"/>
                        </a:spcBef>
                        <a:spcAft>
                          <a:spcPts val="0"/>
                        </a:spcAft>
                      </a:pPr>
                      <a:r>
                        <a:rPr lang="en-US" sz="1700">
                          <a:effectLst/>
                        </a:rPr>
                        <a:t>ID : DF6 </a:t>
                      </a:r>
                      <a:endParaRPr lang="en-US" sz="4500">
                        <a:effectLst/>
                      </a:endParaRPr>
                    </a:p>
                    <a:p>
                      <a:pPr marL="0" marR="0" indent="0">
                        <a:lnSpc>
                          <a:spcPct val="107000"/>
                        </a:lnSpc>
                        <a:spcBef>
                          <a:spcPts val="0"/>
                        </a:spcBef>
                        <a:spcAft>
                          <a:spcPts val="0"/>
                        </a:spcAft>
                      </a:pPr>
                      <a:r>
                        <a:rPr lang="en-US" sz="1700">
                          <a:effectLst/>
                        </a:rPr>
                        <a:t>Name : student GPA </a:t>
                      </a:r>
                      <a:endParaRPr lang="en-US" sz="4500">
                        <a:effectLst/>
                      </a:endParaRPr>
                    </a:p>
                    <a:p>
                      <a:pPr marL="0" marR="0" indent="0">
                        <a:lnSpc>
                          <a:spcPct val="107000"/>
                        </a:lnSpc>
                        <a:spcBef>
                          <a:spcPts val="0"/>
                        </a:spcBef>
                        <a:spcAft>
                          <a:spcPts val="0"/>
                        </a:spcAft>
                      </a:pPr>
                      <a:r>
                        <a:rPr lang="en-US" sz="1700">
                          <a:effectLst/>
                        </a:rPr>
                        <a:t>Description: Contains GPA information of student   </a:t>
                      </a:r>
                      <a:endParaRPr lang="en-US" sz="45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4380" marR="22652" marT="2981" marB="0"/>
                </a:tc>
                <a:tc hMerge="1">
                  <a:txBody>
                    <a:bodyPr/>
                    <a:lstStyle/>
                    <a:p>
                      <a:endParaRPr lang="en-US"/>
                    </a:p>
                  </a:txBody>
                  <a:tcPr/>
                </a:tc>
                <a:extLst>
                  <a:ext uri="{0D108BD9-81ED-4DB2-BD59-A6C34878D82A}">
                    <a16:rowId xmlns:a16="http://schemas.microsoft.com/office/drawing/2014/main" val="4003173517"/>
                  </a:ext>
                </a:extLst>
              </a:tr>
              <a:tr h="634862">
                <a:tc gridSpan="2">
                  <a:txBody>
                    <a:bodyPr/>
                    <a:lstStyle/>
                    <a:p>
                      <a:pPr marL="0" marR="0" indent="0">
                        <a:lnSpc>
                          <a:spcPct val="107000"/>
                        </a:lnSpc>
                        <a:spcBef>
                          <a:spcPts val="0"/>
                        </a:spcBef>
                        <a:spcAft>
                          <a:spcPts val="0"/>
                        </a:spcAft>
                      </a:pPr>
                      <a:r>
                        <a:rPr lang="en-US" sz="1000">
                          <a:effectLst/>
                        </a:rPr>
                        <a:t>  </a:t>
                      </a:r>
                      <a:r>
                        <a:rPr lang="en-US" sz="1700">
                          <a:effectLst/>
                        </a:rPr>
                        <a:t>Source                                                Destination </a:t>
                      </a:r>
                      <a:endParaRPr lang="en-US" sz="4500">
                        <a:effectLst/>
                      </a:endParaRPr>
                    </a:p>
                    <a:p>
                      <a:pPr marL="0" marR="0" indent="0">
                        <a:lnSpc>
                          <a:spcPct val="107000"/>
                        </a:lnSpc>
                        <a:spcBef>
                          <a:spcPts val="0"/>
                        </a:spcBef>
                        <a:spcAft>
                          <a:spcPts val="0"/>
                        </a:spcAft>
                      </a:pPr>
                      <a:r>
                        <a:rPr lang="en-US" sz="1700">
                          <a:effectLst/>
                        </a:rPr>
                        <a:t>Process3                                              Process4                                     </a:t>
                      </a:r>
                      <a:endParaRPr lang="en-US" sz="45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4380" marR="22652" marT="2981" marB="0" anchor="ctr"/>
                </a:tc>
                <a:tc hMerge="1">
                  <a:txBody>
                    <a:bodyPr/>
                    <a:lstStyle/>
                    <a:p>
                      <a:endParaRPr lang="en-US"/>
                    </a:p>
                  </a:txBody>
                  <a:tcPr/>
                </a:tc>
                <a:extLst>
                  <a:ext uri="{0D108BD9-81ED-4DB2-BD59-A6C34878D82A}">
                    <a16:rowId xmlns:a16="http://schemas.microsoft.com/office/drawing/2014/main" val="3745338302"/>
                  </a:ext>
                </a:extLst>
              </a:tr>
              <a:tr h="1011309">
                <a:tc gridSpan="2">
                  <a:txBody>
                    <a:bodyPr/>
                    <a:lstStyle/>
                    <a:p>
                      <a:pPr marL="0" marR="0" indent="0">
                        <a:lnSpc>
                          <a:spcPct val="107000"/>
                        </a:lnSpc>
                        <a:spcBef>
                          <a:spcPts val="0"/>
                        </a:spcBef>
                        <a:spcAft>
                          <a:spcPts val="0"/>
                        </a:spcAft>
                      </a:pPr>
                      <a:r>
                        <a:rPr lang="en-US" sz="1900">
                          <a:effectLst/>
                        </a:rPr>
                        <a:t>Type of data flow  </a:t>
                      </a:r>
                      <a:endParaRPr lang="en-US" sz="4500">
                        <a:effectLst/>
                      </a:endParaRPr>
                    </a:p>
                    <a:p>
                      <a:pPr marL="0" marR="0" indent="0">
                        <a:lnSpc>
                          <a:spcPct val="107000"/>
                        </a:lnSpc>
                        <a:spcBef>
                          <a:spcPts val="0"/>
                        </a:spcBef>
                        <a:spcAft>
                          <a:spcPts val="0"/>
                        </a:spcAft>
                        <a:tabLst>
                          <a:tab pos="616585" algn="ctr"/>
                          <a:tab pos="1694180" algn="ctr"/>
                          <a:tab pos="2401570" algn="ctr"/>
                          <a:tab pos="3049905" algn="ctr"/>
                          <a:tab pos="4728210" algn="ctr"/>
                        </a:tabLst>
                      </a:pPr>
                      <a:r>
                        <a:rPr lang="en-US" sz="1000">
                          <a:effectLst/>
                        </a:rPr>
                        <a:t>	</a:t>
                      </a:r>
                      <a:r>
                        <a:rPr lang="en-US" sz="4500">
                          <a:effectLst/>
                        </a:rPr>
                        <a:t> </a:t>
                      </a:r>
                      <a:r>
                        <a:rPr lang="en-US" sz="1900">
                          <a:effectLst/>
                        </a:rPr>
                        <a:t> file 	Screen 	</a:t>
                      </a:r>
                      <a:r>
                        <a:rPr lang="en-US" sz="4500">
                          <a:effectLst/>
                        </a:rPr>
                        <a:t> </a:t>
                      </a:r>
                      <a:r>
                        <a:rPr lang="en-US" sz="1900">
                          <a:effectLst/>
                        </a:rPr>
                        <a:t>	Report 	Form   Internal </a:t>
                      </a:r>
                      <a:endParaRPr lang="en-US" sz="45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4380" marR="22652" marT="2981" marB="0"/>
                </a:tc>
                <a:tc hMerge="1">
                  <a:txBody>
                    <a:bodyPr/>
                    <a:lstStyle/>
                    <a:p>
                      <a:endParaRPr lang="en-US"/>
                    </a:p>
                  </a:txBody>
                  <a:tcPr/>
                </a:tc>
                <a:extLst>
                  <a:ext uri="{0D108BD9-81ED-4DB2-BD59-A6C34878D82A}">
                    <a16:rowId xmlns:a16="http://schemas.microsoft.com/office/drawing/2014/main" val="1542187519"/>
                  </a:ext>
                </a:extLst>
              </a:tr>
              <a:tr h="705799">
                <a:tc>
                  <a:txBody>
                    <a:bodyPr/>
                    <a:lstStyle/>
                    <a:p>
                      <a:pPr marL="0" marR="0" indent="0">
                        <a:lnSpc>
                          <a:spcPct val="107000"/>
                        </a:lnSpc>
                        <a:spcBef>
                          <a:spcPts val="0"/>
                        </a:spcBef>
                        <a:spcAft>
                          <a:spcPts val="0"/>
                        </a:spcAft>
                      </a:pPr>
                      <a:r>
                        <a:rPr lang="en-US" sz="1500">
                          <a:effectLst/>
                        </a:rPr>
                        <a:t>Data Structure Traveling with the flow  GPA information </a:t>
                      </a:r>
                      <a:endParaRPr lang="en-US" sz="45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4380" marR="22652" marT="2981" marB="0"/>
                </a:tc>
                <a:tc>
                  <a:txBody>
                    <a:bodyPr/>
                    <a:lstStyle/>
                    <a:p>
                      <a:pPr marL="0" marR="0" indent="0">
                        <a:lnSpc>
                          <a:spcPct val="107000"/>
                        </a:lnSpc>
                        <a:spcBef>
                          <a:spcPts val="0"/>
                        </a:spcBef>
                        <a:spcAft>
                          <a:spcPts val="0"/>
                        </a:spcAft>
                      </a:pPr>
                      <a:r>
                        <a:rPr lang="en-US" sz="1500">
                          <a:effectLst/>
                        </a:rPr>
                        <a:t>      Volume/time </a:t>
                      </a:r>
                      <a:endParaRPr lang="en-US" sz="4500">
                        <a:effectLst/>
                      </a:endParaRPr>
                    </a:p>
                    <a:p>
                      <a:pPr marL="0" marR="0" indent="0">
                        <a:lnSpc>
                          <a:spcPct val="107000"/>
                        </a:lnSpc>
                        <a:spcBef>
                          <a:spcPts val="0"/>
                        </a:spcBef>
                        <a:spcAft>
                          <a:spcPts val="0"/>
                        </a:spcAft>
                      </a:pPr>
                      <a:r>
                        <a:rPr lang="en-US" sz="1500">
                          <a:effectLst/>
                        </a:rPr>
                        <a:t>            2/h </a:t>
                      </a:r>
                      <a:endParaRPr lang="en-US" sz="45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4380" marR="22652" marT="2981" marB="0"/>
                </a:tc>
                <a:extLst>
                  <a:ext uri="{0D108BD9-81ED-4DB2-BD59-A6C34878D82A}">
                    <a16:rowId xmlns:a16="http://schemas.microsoft.com/office/drawing/2014/main" val="4062255797"/>
                  </a:ext>
                </a:extLst>
              </a:tr>
              <a:tr h="677782">
                <a:tc gridSpan="2">
                  <a:txBody>
                    <a:bodyPr/>
                    <a:lstStyle/>
                    <a:p>
                      <a:pPr marL="0" marR="0" indent="0">
                        <a:lnSpc>
                          <a:spcPct val="107000"/>
                        </a:lnSpc>
                        <a:spcBef>
                          <a:spcPts val="0"/>
                        </a:spcBef>
                        <a:spcAft>
                          <a:spcPts val="0"/>
                        </a:spcAft>
                      </a:pPr>
                      <a:r>
                        <a:rPr lang="en-US" sz="1900" dirty="0">
                          <a:effectLst/>
                        </a:rPr>
                        <a:t>Comment :  </a:t>
                      </a:r>
                      <a:endParaRPr lang="en-US" sz="4500" dirty="0">
                        <a:effectLst/>
                      </a:endParaRPr>
                    </a:p>
                    <a:p>
                      <a:pPr marL="0" marR="0" indent="0">
                        <a:lnSpc>
                          <a:spcPct val="107000"/>
                        </a:lnSpc>
                        <a:spcBef>
                          <a:spcPts val="0"/>
                        </a:spcBef>
                        <a:spcAft>
                          <a:spcPts val="0"/>
                        </a:spcAft>
                      </a:pPr>
                      <a:r>
                        <a:rPr lang="en-US" sz="1900" dirty="0">
                          <a:effectLst/>
                        </a:rPr>
                        <a:t>GPA record information for one GPA information  </a:t>
                      </a:r>
                      <a:endParaRPr lang="en-US" sz="45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4380" marR="22652" marT="2981" marB="0"/>
                </a:tc>
                <a:tc hMerge="1">
                  <a:txBody>
                    <a:bodyPr/>
                    <a:lstStyle/>
                    <a:p>
                      <a:endParaRPr lang="en-US"/>
                    </a:p>
                  </a:txBody>
                  <a:tcPr/>
                </a:tc>
                <a:extLst>
                  <a:ext uri="{0D108BD9-81ED-4DB2-BD59-A6C34878D82A}">
                    <a16:rowId xmlns:a16="http://schemas.microsoft.com/office/drawing/2014/main" val="733104541"/>
                  </a:ext>
                </a:extLst>
              </a:tr>
            </a:tbl>
          </a:graphicData>
        </a:graphic>
      </p:graphicFrame>
      <p:grpSp>
        <p:nvGrpSpPr>
          <p:cNvPr id="116" name="Group 115">
            <a:extLst>
              <a:ext uri="{FF2B5EF4-FFF2-40B4-BE49-F238E27FC236}">
                <a16:creationId xmlns:a16="http://schemas.microsoft.com/office/drawing/2014/main" id="{FDFD0D07-ED72-093F-77D0-FFB37F1D7638}"/>
              </a:ext>
            </a:extLst>
          </p:cNvPr>
          <p:cNvGrpSpPr/>
          <p:nvPr/>
        </p:nvGrpSpPr>
        <p:grpSpPr>
          <a:xfrm>
            <a:off x="11039791" y="4232546"/>
            <a:ext cx="174625" cy="222250"/>
            <a:chOff x="0" y="0"/>
            <a:chExt cx="174625" cy="222250"/>
          </a:xfrm>
        </p:grpSpPr>
        <p:sp>
          <p:nvSpPr>
            <p:cNvPr id="117" name="Shape 31475">
              <a:extLst>
                <a:ext uri="{FF2B5EF4-FFF2-40B4-BE49-F238E27FC236}">
                  <a16:creationId xmlns:a16="http://schemas.microsoft.com/office/drawing/2014/main" id="{816CF7A0-7D74-F3AD-C5AE-6EC6B06D4020}"/>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18" name="Shape 892">
              <a:extLst>
                <a:ext uri="{FF2B5EF4-FFF2-40B4-BE49-F238E27FC236}">
                  <a16:creationId xmlns:a16="http://schemas.microsoft.com/office/drawing/2014/main" id="{493A1A97-0E88-C78A-8D2A-BBCA8881289B}"/>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19" name="Group 118">
            <a:extLst>
              <a:ext uri="{FF2B5EF4-FFF2-40B4-BE49-F238E27FC236}">
                <a16:creationId xmlns:a16="http://schemas.microsoft.com/office/drawing/2014/main" id="{C15C808F-ABC9-107F-313B-ED05FE35E7AE}"/>
              </a:ext>
            </a:extLst>
          </p:cNvPr>
          <p:cNvGrpSpPr/>
          <p:nvPr/>
        </p:nvGrpSpPr>
        <p:grpSpPr>
          <a:xfrm>
            <a:off x="8831727" y="4234412"/>
            <a:ext cx="174625" cy="222250"/>
            <a:chOff x="0" y="0"/>
            <a:chExt cx="174625" cy="222250"/>
          </a:xfrm>
        </p:grpSpPr>
        <p:sp>
          <p:nvSpPr>
            <p:cNvPr id="120" name="Shape 31477">
              <a:extLst>
                <a:ext uri="{FF2B5EF4-FFF2-40B4-BE49-F238E27FC236}">
                  <a16:creationId xmlns:a16="http://schemas.microsoft.com/office/drawing/2014/main" id="{31DA2056-D83A-A31E-F4D9-7ACCC5A9BEAA}"/>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21" name="Shape 896">
              <a:extLst>
                <a:ext uri="{FF2B5EF4-FFF2-40B4-BE49-F238E27FC236}">
                  <a16:creationId xmlns:a16="http://schemas.microsoft.com/office/drawing/2014/main" id="{72329099-FA4F-E1F5-B666-E336A18F0027}"/>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22" name="Group 121">
            <a:extLst>
              <a:ext uri="{FF2B5EF4-FFF2-40B4-BE49-F238E27FC236}">
                <a16:creationId xmlns:a16="http://schemas.microsoft.com/office/drawing/2014/main" id="{4634EEED-8E57-4640-1A60-0830291E57D0}"/>
              </a:ext>
            </a:extLst>
          </p:cNvPr>
          <p:cNvGrpSpPr/>
          <p:nvPr/>
        </p:nvGrpSpPr>
        <p:grpSpPr>
          <a:xfrm>
            <a:off x="7542379" y="4207255"/>
            <a:ext cx="174625" cy="222250"/>
            <a:chOff x="0" y="0"/>
            <a:chExt cx="174625" cy="222250"/>
          </a:xfrm>
        </p:grpSpPr>
        <p:sp>
          <p:nvSpPr>
            <p:cNvPr id="123" name="Shape 31479">
              <a:extLst>
                <a:ext uri="{FF2B5EF4-FFF2-40B4-BE49-F238E27FC236}">
                  <a16:creationId xmlns:a16="http://schemas.microsoft.com/office/drawing/2014/main" id="{084183C6-7FB0-C513-B82C-05377F7ED0E8}"/>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24" name="Shape 894">
              <a:extLst>
                <a:ext uri="{FF2B5EF4-FFF2-40B4-BE49-F238E27FC236}">
                  <a16:creationId xmlns:a16="http://schemas.microsoft.com/office/drawing/2014/main" id="{66C1E827-8070-C260-11BD-C4EF91853CC5}"/>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25" name="Group 124">
            <a:extLst>
              <a:ext uri="{FF2B5EF4-FFF2-40B4-BE49-F238E27FC236}">
                <a16:creationId xmlns:a16="http://schemas.microsoft.com/office/drawing/2014/main" id="{66E0A730-FB4D-E2B1-8850-5ACD7E80D4D9}"/>
              </a:ext>
            </a:extLst>
          </p:cNvPr>
          <p:cNvGrpSpPr/>
          <p:nvPr/>
        </p:nvGrpSpPr>
        <p:grpSpPr>
          <a:xfrm>
            <a:off x="6651656" y="4192790"/>
            <a:ext cx="174625" cy="222250"/>
            <a:chOff x="0" y="0"/>
            <a:chExt cx="174625" cy="222250"/>
          </a:xfrm>
        </p:grpSpPr>
        <p:sp>
          <p:nvSpPr>
            <p:cNvPr id="126" name="Shape 31481">
              <a:extLst>
                <a:ext uri="{FF2B5EF4-FFF2-40B4-BE49-F238E27FC236}">
                  <a16:creationId xmlns:a16="http://schemas.microsoft.com/office/drawing/2014/main" id="{7B84F958-1AFB-F82C-762A-F40624A9DBEA}"/>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27" name="Shape 900">
              <a:extLst>
                <a:ext uri="{FF2B5EF4-FFF2-40B4-BE49-F238E27FC236}">
                  <a16:creationId xmlns:a16="http://schemas.microsoft.com/office/drawing/2014/main" id="{1D52D891-ACB0-607C-D1D6-13612D25D57E}"/>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28" name="Group 127">
            <a:extLst>
              <a:ext uri="{FF2B5EF4-FFF2-40B4-BE49-F238E27FC236}">
                <a16:creationId xmlns:a16="http://schemas.microsoft.com/office/drawing/2014/main" id="{F42DB561-20FD-D061-C559-EE59F0AD5AA7}"/>
              </a:ext>
            </a:extLst>
          </p:cNvPr>
          <p:cNvGrpSpPr/>
          <p:nvPr/>
        </p:nvGrpSpPr>
        <p:grpSpPr>
          <a:xfrm>
            <a:off x="10061237" y="3994626"/>
            <a:ext cx="385762" cy="446087"/>
            <a:chOff x="0" y="0"/>
            <a:chExt cx="384810" cy="446024"/>
          </a:xfrm>
        </p:grpSpPr>
        <p:sp>
          <p:nvSpPr>
            <p:cNvPr id="129" name="Shape 31473">
              <a:extLst>
                <a:ext uri="{FF2B5EF4-FFF2-40B4-BE49-F238E27FC236}">
                  <a16:creationId xmlns:a16="http://schemas.microsoft.com/office/drawing/2014/main" id="{0105D692-FBBC-B2AF-A64A-034DC9A3C1E0}"/>
                </a:ext>
              </a:extLst>
            </p:cNvPr>
            <p:cNvSpPr/>
            <p:nvPr/>
          </p:nvSpPr>
          <p:spPr>
            <a:xfrm>
              <a:off x="0" y="223774"/>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30" name="Shape 898">
              <a:extLst>
                <a:ext uri="{FF2B5EF4-FFF2-40B4-BE49-F238E27FC236}">
                  <a16:creationId xmlns:a16="http://schemas.microsoft.com/office/drawing/2014/main" id="{FBCCD6AA-22BC-AF2B-240E-BBC9A89E8B99}"/>
                </a:ext>
              </a:extLst>
            </p:cNvPr>
            <p:cNvSpPr/>
            <p:nvPr/>
          </p:nvSpPr>
          <p:spPr>
            <a:xfrm>
              <a:off x="0" y="223774"/>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131" name="Shape 901">
              <a:extLst>
                <a:ext uri="{FF2B5EF4-FFF2-40B4-BE49-F238E27FC236}">
                  <a16:creationId xmlns:a16="http://schemas.microsoft.com/office/drawing/2014/main" id="{6147E070-99C5-420D-3E77-DB3F70E1DE54}"/>
                </a:ext>
              </a:extLst>
            </p:cNvPr>
            <p:cNvSpPr/>
            <p:nvPr/>
          </p:nvSpPr>
          <p:spPr>
            <a:xfrm>
              <a:off x="11493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132" name="Shape 902">
              <a:extLst>
                <a:ext uri="{FF2B5EF4-FFF2-40B4-BE49-F238E27FC236}">
                  <a16:creationId xmlns:a16="http://schemas.microsoft.com/office/drawing/2014/main" id="{4E2DE7E3-C3EE-7958-D476-185A030F4152}"/>
                </a:ext>
              </a:extLst>
            </p:cNvPr>
            <p:cNvSpPr/>
            <p:nvPr/>
          </p:nvSpPr>
          <p:spPr>
            <a:xfrm>
              <a:off x="59690" y="12700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spTree>
    <p:extLst>
      <p:ext uri="{BB962C8B-B14F-4D97-AF65-F5344CB8AC3E}">
        <p14:creationId xmlns:p14="http://schemas.microsoft.com/office/powerpoint/2010/main" val="18785083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6313"/>
            <a:ext cx="10515600" cy="668545"/>
          </a:xfrm>
        </p:spPr>
        <p:txBody>
          <a:bodyPr>
            <a:normAutofit fontScale="90000"/>
          </a:bodyPr>
          <a:lstStyle/>
          <a:p>
            <a:pPr algn="ctr"/>
            <a:r>
              <a:rPr lang="en-US" sz="4400" b="1" dirty="0">
                <a:latin typeface="+mj-lt"/>
              </a:rPr>
              <a:t>Data</a:t>
            </a:r>
            <a:r>
              <a:rPr lang="en-US" sz="4400" dirty="0">
                <a:latin typeface="+mj-lt"/>
              </a:rPr>
              <a:t> dictionary</a:t>
            </a:r>
            <a:endParaRPr lang="en-US" dirty="0"/>
          </a:p>
        </p:txBody>
      </p:sp>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graphicFrame>
        <p:nvGraphicFramePr>
          <p:cNvPr id="3" name="Table 2">
            <a:extLst>
              <a:ext uri="{FF2B5EF4-FFF2-40B4-BE49-F238E27FC236}">
                <a16:creationId xmlns:a16="http://schemas.microsoft.com/office/drawing/2014/main" id="{6BD3537A-B8C3-6697-4C5B-4C1791ABDCAB}"/>
              </a:ext>
            </a:extLst>
          </p:cNvPr>
          <p:cNvGraphicFramePr>
            <a:graphicFrameLocks noGrp="1"/>
          </p:cNvGraphicFramePr>
          <p:nvPr>
            <p:extLst>
              <p:ext uri="{D42A27DB-BD31-4B8C-83A1-F6EECF244321}">
                <p14:modId xmlns:p14="http://schemas.microsoft.com/office/powerpoint/2010/main" val="603655561"/>
              </p:ext>
            </p:extLst>
          </p:nvPr>
        </p:nvGraphicFramePr>
        <p:xfrm>
          <a:off x="251490" y="1141939"/>
          <a:ext cx="5725540" cy="4351337"/>
        </p:xfrm>
        <a:graphic>
          <a:graphicData uri="http://schemas.openxmlformats.org/drawingml/2006/table">
            <a:tbl>
              <a:tblPr firstRow="1" firstCol="1" bandRow="1">
                <a:tableStyleId>{35758FB7-9AC5-4552-8A53-C91805E547FA}</a:tableStyleId>
              </a:tblPr>
              <a:tblGrid>
                <a:gridCol w="3212351">
                  <a:extLst>
                    <a:ext uri="{9D8B030D-6E8A-4147-A177-3AD203B41FA5}">
                      <a16:colId xmlns:a16="http://schemas.microsoft.com/office/drawing/2014/main" val="3935316946"/>
                    </a:ext>
                  </a:extLst>
                </a:gridCol>
                <a:gridCol w="2513189">
                  <a:extLst>
                    <a:ext uri="{9D8B030D-6E8A-4147-A177-3AD203B41FA5}">
                      <a16:colId xmlns:a16="http://schemas.microsoft.com/office/drawing/2014/main" val="2814483614"/>
                    </a:ext>
                  </a:extLst>
                </a:gridCol>
              </a:tblGrid>
              <a:tr h="1302205">
                <a:tc gridSpan="2">
                  <a:txBody>
                    <a:bodyPr/>
                    <a:lstStyle/>
                    <a:p>
                      <a:pPr marL="0" marR="0" indent="0">
                        <a:lnSpc>
                          <a:spcPct val="107000"/>
                        </a:lnSpc>
                        <a:spcBef>
                          <a:spcPts val="0"/>
                        </a:spcBef>
                        <a:spcAft>
                          <a:spcPts val="585"/>
                        </a:spcAft>
                      </a:pPr>
                      <a:r>
                        <a:rPr lang="en-US" sz="1700" dirty="0">
                          <a:effectLst/>
                        </a:rPr>
                        <a:t>                           Data Flow Description  </a:t>
                      </a:r>
                      <a:endParaRPr lang="en-US" sz="4600" dirty="0">
                        <a:effectLst/>
                      </a:endParaRPr>
                    </a:p>
                    <a:p>
                      <a:pPr marL="0" marR="0" indent="0">
                        <a:lnSpc>
                          <a:spcPct val="107000"/>
                        </a:lnSpc>
                        <a:spcBef>
                          <a:spcPts val="0"/>
                        </a:spcBef>
                        <a:spcAft>
                          <a:spcPts val="0"/>
                        </a:spcAft>
                      </a:pPr>
                      <a:r>
                        <a:rPr lang="en-US" sz="1700" dirty="0">
                          <a:effectLst/>
                        </a:rPr>
                        <a:t>ID : DF7 </a:t>
                      </a:r>
                      <a:endParaRPr lang="en-US" sz="4600" dirty="0">
                        <a:effectLst/>
                      </a:endParaRPr>
                    </a:p>
                    <a:p>
                      <a:pPr marL="0" marR="0" indent="0">
                        <a:lnSpc>
                          <a:spcPct val="107000"/>
                        </a:lnSpc>
                        <a:spcBef>
                          <a:spcPts val="0"/>
                        </a:spcBef>
                        <a:spcAft>
                          <a:spcPts val="0"/>
                        </a:spcAft>
                      </a:pPr>
                      <a:r>
                        <a:rPr lang="en-US" sz="1700" dirty="0">
                          <a:effectLst/>
                        </a:rPr>
                        <a:t>Name : Student Table </a:t>
                      </a:r>
                      <a:endParaRPr lang="en-US" sz="4600" dirty="0">
                        <a:effectLst/>
                      </a:endParaRPr>
                    </a:p>
                    <a:p>
                      <a:pPr marL="0" marR="0" indent="0">
                        <a:lnSpc>
                          <a:spcPct val="107000"/>
                        </a:lnSpc>
                        <a:spcBef>
                          <a:spcPts val="0"/>
                        </a:spcBef>
                        <a:spcAft>
                          <a:spcPts val="0"/>
                        </a:spcAft>
                      </a:pPr>
                      <a:r>
                        <a:rPr lang="en-US" sz="1700" dirty="0">
                          <a:effectLst/>
                        </a:rPr>
                        <a:t>Description: Contains Table information of student  </a:t>
                      </a:r>
                      <a:endParaRPr lang="en-US" sz="46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120" marR="23265" marT="3061" marB="0"/>
                </a:tc>
                <a:tc hMerge="1">
                  <a:txBody>
                    <a:bodyPr/>
                    <a:lstStyle/>
                    <a:p>
                      <a:endParaRPr lang="en-US"/>
                    </a:p>
                  </a:txBody>
                  <a:tcPr/>
                </a:tc>
                <a:extLst>
                  <a:ext uri="{0D108BD9-81ED-4DB2-BD59-A6C34878D82A}">
                    <a16:rowId xmlns:a16="http://schemas.microsoft.com/office/drawing/2014/main" val="3289192890"/>
                  </a:ext>
                </a:extLst>
              </a:tr>
              <a:tr h="556453">
                <a:tc gridSpan="2">
                  <a:txBody>
                    <a:bodyPr/>
                    <a:lstStyle/>
                    <a:p>
                      <a:pPr marL="0" marR="0" indent="0">
                        <a:lnSpc>
                          <a:spcPct val="107000"/>
                        </a:lnSpc>
                        <a:spcBef>
                          <a:spcPts val="0"/>
                        </a:spcBef>
                        <a:spcAft>
                          <a:spcPts val="0"/>
                        </a:spcAft>
                      </a:pPr>
                      <a:r>
                        <a:rPr lang="en-US" sz="1100">
                          <a:effectLst/>
                        </a:rPr>
                        <a:t>                                 </a:t>
                      </a:r>
                      <a:r>
                        <a:rPr lang="en-US" sz="1700">
                          <a:effectLst/>
                        </a:rPr>
                        <a:t>Source                            Destination </a:t>
                      </a:r>
                      <a:endParaRPr lang="en-US" sz="4600">
                        <a:effectLst/>
                      </a:endParaRPr>
                    </a:p>
                    <a:p>
                      <a:pPr marL="0" marR="0" indent="0">
                        <a:lnSpc>
                          <a:spcPct val="107000"/>
                        </a:lnSpc>
                        <a:spcBef>
                          <a:spcPts val="0"/>
                        </a:spcBef>
                        <a:spcAft>
                          <a:spcPts val="0"/>
                        </a:spcAft>
                      </a:pPr>
                      <a:r>
                        <a:rPr lang="en-US" sz="1700">
                          <a:effectLst/>
                        </a:rPr>
                        <a:t>Tables(D5)                                          Prosses4                                       </a:t>
                      </a:r>
                      <a:endParaRPr lang="en-US" sz="46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120" marR="23265" marT="3061" marB="0" anchor="ctr"/>
                </a:tc>
                <a:tc hMerge="1">
                  <a:txBody>
                    <a:bodyPr/>
                    <a:lstStyle/>
                    <a:p>
                      <a:endParaRPr lang="en-US"/>
                    </a:p>
                  </a:txBody>
                  <a:tcPr/>
                </a:tc>
                <a:extLst>
                  <a:ext uri="{0D108BD9-81ED-4DB2-BD59-A6C34878D82A}">
                    <a16:rowId xmlns:a16="http://schemas.microsoft.com/office/drawing/2014/main" val="3113893422"/>
                  </a:ext>
                </a:extLst>
              </a:tr>
              <a:tr h="1038642">
                <a:tc gridSpan="2">
                  <a:txBody>
                    <a:bodyPr/>
                    <a:lstStyle/>
                    <a:p>
                      <a:pPr marL="0" marR="0" indent="0">
                        <a:lnSpc>
                          <a:spcPct val="107000"/>
                        </a:lnSpc>
                        <a:spcBef>
                          <a:spcPts val="0"/>
                        </a:spcBef>
                        <a:spcAft>
                          <a:spcPts val="0"/>
                        </a:spcAft>
                      </a:pPr>
                      <a:r>
                        <a:rPr lang="en-US" sz="1900" dirty="0">
                          <a:effectLst/>
                        </a:rPr>
                        <a:t>Type of data flow  </a:t>
                      </a:r>
                      <a:endParaRPr lang="en-US" sz="4600" dirty="0">
                        <a:effectLst/>
                      </a:endParaRPr>
                    </a:p>
                    <a:p>
                      <a:pPr marL="0" marR="0" indent="0">
                        <a:lnSpc>
                          <a:spcPct val="107000"/>
                        </a:lnSpc>
                        <a:spcBef>
                          <a:spcPts val="0"/>
                        </a:spcBef>
                        <a:spcAft>
                          <a:spcPts val="0"/>
                        </a:spcAft>
                        <a:tabLst>
                          <a:tab pos="789940" algn="ctr"/>
                          <a:tab pos="1694180" algn="ctr"/>
                          <a:tab pos="2401570" algn="ctr"/>
                          <a:tab pos="4171950" algn="ctr"/>
                        </a:tabLst>
                      </a:pPr>
                      <a:r>
                        <a:rPr lang="en-US" sz="1100" dirty="0">
                          <a:effectLst/>
                        </a:rPr>
                        <a:t>	</a:t>
                      </a:r>
                      <a:r>
                        <a:rPr lang="en-US" sz="1900" dirty="0">
                          <a:effectLst/>
                        </a:rPr>
                        <a:t>file 	Screen 	</a:t>
                      </a:r>
                      <a:r>
                        <a:rPr lang="en-US" sz="4600" dirty="0">
                          <a:effectLst/>
                        </a:rPr>
                        <a:t> </a:t>
                      </a:r>
                      <a:r>
                        <a:rPr lang="en-US" sz="1900" dirty="0">
                          <a:effectLst/>
                        </a:rPr>
                        <a:t>      Report         Form         Internal </a:t>
                      </a:r>
                      <a:endParaRPr lang="en-US" sz="46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120" marR="23265" marT="3061" marB="0"/>
                </a:tc>
                <a:tc hMerge="1">
                  <a:txBody>
                    <a:bodyPr/>
                    <a:lstStyle/>
                    <a:p>
                      <a:endParaRPr lang="en-US"/>
                    </a:p>
                  </a:txBody>
                  <a:tcPr/>
                </a:tc>
                <a:extLst>
                  <a:ext uri="{0D108BD9-81ED-4DB2-BD59-A6C34878D82A}">
                    <a16:rowId xmlns:a16="http://schemas.microsoft.com/office/drawing/2014/main" val="2568766548"/>
                  </a:ext>
                </a:extLst>
              </a:tr>
              <a:tr h="724876">
                <a:tc>
                  <a:txBody>
                    <a:bodyPr/>
                    <a:lstStyle/>
                    <a:p>
                      <a:pPr marL="0" marR="0" indent="0">
                        <a:lnSpc>
                          <a:spcPct val="107000"/>
                        </a:lnSpc>
                        <a:spcBef>
                          <a:spcPts val="0"/>
                        </a:spcBef>
                        <a:spcAft>
                          <a:spcPts val="0"/>
                        </a:spcAft>
                      </a:pPr>
                      <a:r>
                        <a:rPr lang="en-US" sz="1500">
                          <a:effectLst/>
                        </a:rPr>
                        <a:t>Data Structure Traveling with the flow  Table information </a:t>
                      </a:r>
                      <a:endParaRPr lang="en-US" sz="46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120" marR="23265" marT="3061" marB="0"/>
                </a:tc>
                <a:tc>
                  <a:txBody>
                    <a:bodyPr/>
                    <a:lstStyle/>
                    <a:p>
                      <a:pPr marL="0" marR="0" indent="0">
                        <a:lnSpc>
                          <a:spcPct val="107000"/>
                        </a:lnSpc>
                        <a:spcBef>
                          <a:spcPts val="0"/>
                        </a:spcBef>
                        <a:spcAft>
                          <a:spcPts val="0"/>
                        </a:spcAft>
                      </a:pPr>
                      <a:r>
                        <a:rPr lang="en-US" sz="1500">
                          <a:effectLst/>
                        </a:rPr>
                        <a:t>      Volume/time </a:t>
                      </a:r>
                      <a:endParaRPr lang="en-US" sz="4600">
                        <a:effectLst/>
                      </a:endParaRPr>
                    </a:p>
                    <a:p>
                      <a:pPr marL="0" marR="0" indent="0">
                        <a:lnSpc>
                          <a:spcPct val="107000"/>
                        </a:lnSpc>
                        <a:spcBef>
                          <a:spcPts val="0"/>
                        </a:spcBef>
                        <a:spcAft>
                          <a:spcPts val="0"/>
                        </a:spcAft>
                      </a:pPr>
                      <a:r>
                        <a:rPr lang="en-US" sz="1500">
                          <a:effectLst/>
                        </a:rPr>
                        <a:t>            2/h </a:t>
                      </a:r>
                      <a:endParaRPr lang="en-US" sz="46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120" marR="23265" marT="3061" marB="0"/>
                </a:tc>
                <a:extLst>
                  <a:ext uri="{0D108BD9-81ED-4DB2-BD59-A6C34878D82A}">
                    <a16:rowId xmlns:a16="http://schemas.microsoft.com/office/drawing/2014/main" val="3092481976"/>
                  </a:ext>
                </a:extLst>
              </a:tr>
              <a:tr h="729161">
                <a:tc gridSpan="2">
                  <a:txBody>
                    <a:bodyPr/>
                    <a:lstStyle/>
                    <a:p>
                      <a:pPr marL="0" marR="0" indent="0">
                        <a:lnSpc>
                          <a:spcPct val="107000"/>
                        </a:lnSpc>
                        <a:spcBef>
                          <a:spcPts val="0"/>
                        </a:spcBef>
                        <a:spcAft>
                          <a:spcPts val="740"/>
                        </a:spcAft>
                      </a:pPr>
                      <a:r>
                        <a:rPr lang="en-US" sz="1100" dirty="0">
                          <a:effectLst/>
                        </a:rPr>
                        <a:t> </a:t>
                      </a:r>
                      <a:r>
                        <a:rPr lang="en-US" sz="1900" dirty="0">
                          <a:effectLst/>
                        </a:rPr>
                        <a:t>Comment :  </a:t>
                      </a:r>
                      <a:endParaRPr lang="en-US" sz="4600" dirty="0">
                        <a:effectLst/>
                      </a:endParaRPr>
                    </a:p>
                    <a:p>
                      <a:pPr marL="0" marR="0" indent="0">
                        <a:lnSpc>
                          <a:spcPct val="107000"/>
                        </a:lnSpc>
                        <a:spcBef>
                          <a:spcPts val="0"/>
                        </a:spcBef>
                        <a:spcAft>
                          <a:spcPts val="0"/>
                        </a:spcAft>
                      </a:pPr>
                      <a:r>
                        <a:rPr lang="en-US" sz="1900" dirty="0">
                          <a:effectLst/>
                        </a:rPr>
                        <a:t>Tables record information for one table information   </a:t>
                      </a:r>
                      <a:endParaRPr lang="en-US" sz="46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120" marR="23265" marT="3061" marB="0"/>
                </a:tc>
                <a:tc hMerge="1">
                  <a:txBody>
                    <a:bodyPr/>
                    <a:lstStyle/>
                    <a:p>
                      <a:endParaRPr lang="en-US"/>
                    </a:p>
                  </a:txBody>
                  <a:tcPr/>
                </a:tc>
                <a:extLst>
                  <a:ext uri="{0D108BD9-81ED-4DB2-BD59-A6C34878D82A}">
                    <a16:rowId xmlns:a16="http://schemas.microsoft.com/office/drawing/2014/main" val="3180370845"/>
                  </a:ext>
                </a:extLst>
              </a:tr>
            </a:tbl>
          </a:graphicData>
        </a:graphic>
      </p:graphicFrame>
      <p:grpSp>
        <p:nvGrpSpPr>
          <p:cNvPr id="62" name="Group 61">
            <a:extLst>
              <a:ext uri="{FF2B5EF4-FFF2-40B4-BE49-F238E27FC236}">
                <a16:creationId xmlns:a16="http://schemas.microsoft.com/office/drawing/2014/main" id="{35A4A73B-4314-8C3F-D10F-100B88453792}"/>
              </a:ext>
            </a:extLst>
          </p:cNvPr>
          <p:cNvGrpSpPr/>
          <p:nvPr/>
        </p:nvGrpSpPr>
        <p:grpSpPr>
          <a:xfrm>
            <a:off x="4625664" y="3619102"/>
            <a:ext cx="174625" cy="222250"/>
            <a:chOff x="0" y="0"/>
            <a:chExt cx="174625" cy="222250"/>
          </a:xfrm>
        </p:grpSpPr>
        <p:sp>
          <p:nvSpPr>
            <p:cNvPr id="63" name="Shape 31487">
              <a:extLst>
                <a:ext uri="{FF2B5EF4-FFF2-40B4-BE49-F238E27FC236}">
                  <a16:creationId xmlns:a16="http://schemas.microsoft.com/office/drawing/2014/main" id="{2DD8A23A-E00B-2178-8917-8E1A798940A6}"/>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64" name="Shape 1045">
              <a:extLst>
                <a:ext uri="{FF2B5EF4-FFF2-40B4-BE49-F238E27FC236}">
                  <a16:creationId xmlns:a16="http://schemas.microsoft.com/office/drawing/2014/main" id="{B916B99D-DD01-D415-9631-B985B5E8E9B5}"/>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65" name="Group 64">
            <a:extLst>
              <a:ext uri="{FF2B5EF4-FFF2-40B4-BE49-F238E27FC236}">
                <a16:creationId xmlns:a16="http://schemas.microsoft.com/office/drawing/2014/main" id="{F3210196-4F60-3B8C-9E3D-FE4DD5EA8461}"/>
              </a:ext>
            </a:extLst>
          </p:cNvPr>
          <p:cNvGrpSpPr/>
          <p:nvPr/>
        </p:nvGrpSpPr>
        <p:grpSpPr>
          <a:xfrm>
            <a:off x="3623549" y="3688636"/>
            <a:ext cx="174625" cy="222250"/>
            <a:chOff x="0" y="0"/>
            <a:chExt cx="174625" cy="222250"/>
          </a:xfrm>
        </p:grpSpPr>
        <p:sp>
          <p:nvSpPr>
            <p:cNvPr id="66" name="Shape 31489">
              <a:extLst>
                <a:ext uri="{FF2B5EF4-FFF2-40B4-BE49-F238E27FC236}">
                  <a16:creationId xmlns:a16="http://schemas.microsoft.com/office/drawing/2014/main" id="{6969CEB6-BC80-5110-596B-8B400C7EF401}"/>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67" name="Shape 1043">
              <a:extLst>
                <a:ext uri="{FF2B5EF4-FFF2-40B4-BE49-F238E27FC236}">
                  <a16:creationId xmlns:a16="http://schemas.microsoft.com/office/drawing/2014/main" id="{E903A3E3-6F3A-CC9E-228A-BC419F7FF00A}"/>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68" name="Group 67">
            <a:extLst>
              <a:ext uri="{FF2B5EF4-FFF2-40B4-BE49-F238E27FC236}">
                <a16:creationId xmlns:a16="http://schemas.microsoft.com/office/drawing/2014/main" id="{A3FD66B4-597F-0DB4-50B3-1D2498E232B3}"/>
              </a:ext>
            </a:extLst>
          </p:cNvPr>
          <p:cNvGrpSpPr/>
          <p:nvPr/>
        </p:nvGrpSpPr>
        <p:grpSpPr>
          <a:xfrm>
            <a:off x="2571588" y="3701888"/>
            <a:ext cx="174625" cy="222250"/>
            <a:chOff x="0" y="0"/>
            <a:chExt cx="174625" cy="222250"/>
          </a:xfrm>
        </p:grpSpPr>
        <p:sp>
          <p:nvSpPr>
            <p:cNvPr id="69" name="Shape 31491">
              <a:extLst>
                <a:ext uri="{FF2B5EF4-FFF2-40B4-BE49-F238E27FC236}">
                  <a16:creationId xmlns:a16="http://schemas.microsoft.com/office/drawing/2014/main" id="{646A0932-48F6-3760-68E3-C30073C243DF}"/>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70" name="Shape 1047">
              <a:extLst>
                <a:ext uri="{FF2B5EF4-FFF2-40B4-BE49-F238E27FC236}">
                  <a16:creationId xmlns:a16="http://schemas.microsoft.com/office/drawing/2014/main" id="{7A5AC8BC-322A-0100-9230-0EE3D29F5149}"/>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71" name="Group 70">
            <a:extLst>
              <a:ext uri="{FF2B5EF4-FFF2-40B4-BE49-F238E27FC236}">
                <a16:creationId xmlns:a16="http://schemas.microsoft.com/office/drawing/2014/main" id="{E265F61B-E270-CDFA-313E-5E994B9B74DF}"/>
              </a:ext>
            </a:extLst>
          </p:cNvPr>
          <p:cNvGrpSpPr/>
          <p:nvPr/>
        </p:nvGrpSpPr>
        <p:grpSpPr>
          <a:xfrm>
            <a:off x="1444694" y="3688636"/>
            <a:ext cx="174625" cy="222250"/>
            <a:chOff x="0" y="0"/>
            <a:chExt cx="174625" cy="222250"/>
          </a:xfrm>
        </p:grpSpPr>
        <p:sp>
          <p:nvSpPr>
            <p:cNvPr id="72" name="Shape 31493">
              <a:extLst>
                <a:ext uri="{FF2B5EF4-FFF2-40B4-BE49-F238E27FC236}">
                  <a16:creationId xmlns:a16="http://schemas.microsoft.com/office/drawing/2014/main" id="{E7F31DD8-6BD9-43C1-AEF6-57E2E9213CC8}"/>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73" name="Shape 1049">
              <a:extLst>
                <a:ext uri="{FF2B5EF4-FFF2-40B4-BE49-F238E27FC236}">
                  <a16:creationId xmlns:a16="http://schemas.microsoft.com/office/drawing/2014/main" id="{EA6B11C5-E360-30DB-FA10-F3E7018638F1}"/>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74" name="Group 73">
            <a:extLst>
              <a:ext uri="{FF2B5EF4-FFF2-40B4-BE49-F238E27FC236}">
                <a16:creationId xmlns:a16="http://schemas.microsoft.com/office/drawing/2014/main" id="{37D7B12D-50EF-7363-13D6-9B4E747245B6}"/>
              </a:ext>
            </a:extLst>
          </p:cNvPr>
          <p:cNvGrpSpPr/>
          <p:nvPr/>
        </p:nvGrpSpPr>
        <p:grpSpPr>
          <a:xfrm>
            <a:off x="479425" y="3467972"/>
            <a:ext cx="358775" cy="419100"/>
            <a:chOff x="0" y="0"/>
            <a:chExt cx="357505" cy="419354"/>
          </a:xfrm>
        </p:grpSpPr>
        <p:sp>
          <p:nvSpPr>
            <p:cNvPr id="75" name="Shape 31485">
              <a:extLst>
                <a:ext uri="{FF2B5EF4-FFF2-40B4-BE49-F238E27FC236}">
                  <a16:creationId xmlns:a16="http://schemas.microsoft.com/office/drawing/2014/main" id="{0F28B466-C915-CFBC-59AA-A30CE15466CE}"/>
                </a:ext>
              </a:extLst>
            </p:cNvPr>
            <p:cNvSpPr/>
            <p:nvPr/>
          </p:nvSpPr>
          <p:spPr>
            <a:xfrm>
              <a:off x="0" y="197104"/>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76" name="Shape 1041">
              <a:extLst>
                <a:ext uri="{FF2B5EF4-FFF2-40B4-BE49-F238E27FC236}">
                  <a16:creationId xmlns:a16="http://schemas.microsoft.com/office/drawing/2014/main" id="{E119A525-987F-928F-03B9-7EB1311F4AF5}"/>
                </a:ext>
              </a:extLst>
            </p:cNvPr>
            <p:cNvSpPr/>
            <p:nvPr/>
          </p:nvSpPr>
          <p:spPr>
            <a:xfrm>
              <a:off x="0" y="197104"/>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77" name="Shape 1050">
              <a:extLst>
                <a:ext uri="{FF2B5EF4-FFF2-40B4-BE49-F238E27FC236}">
                  <a16:creationId xmlns:a16="http://schemas.microsoft.com/office/drawing/2014/main" id="{CE732DAB-ED4E-802F-88DC-42866B327750}"/>
                </a:ext>
              </a:extLst>
            </p:cNvPr>
            <p:cNvSpPr/>
            <p:nvPr/>
          </p:nvSpPr>
          <p:spPr>
            <a:xfrm>
              <a:off x="87630"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78" name="Shape 1051">
              <a:extLst>
                <a:ext uri="{FF2B5EF4-FFF2-40B4-BE49-F238E27FC236}">
                  <a16:creationId xmlns:a16="http://schemas.microsoft.com/office/drawing/2014/main" id="{264A16D8-0680-FDA6-941F-8BD59CC00639}"/>
                </a:ext>
              </a:extLst>
            </p:cNvPr>
            <p:cNvSpPr/>
            <p:nvPr/>
          </p:nvSpPr>
          <p:spPr>
            <a:xfrm>
              <a:off x="127635" y="47625"/>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graphicFrame>
        <p:nvGraphicFramePr>
          <p:cNvPr id="4" name="Table 3">
            <a:extLst>
              <a:ext uri="{FF2B5EF4-FFF2-40B4-BE49-F238E27FC236}">
                <a16:creationId xmlns:a16="http://schemas.microsoft.com/office/drawing/2014/main" id="{6F7B3A4C-6A1C-294E-C690-B49568EFE81B}"/>
              </a:ext>
            </a:extLst>
          </p:cNvPr>
          <p:cNvGraphicFramePr>
            <a:graphicFrameLocks noGrp="1"/>
          </p:cNvGraphicFramePr>
          <p:nvPr>
            <p:extLst>
              <p:ext uri="{D42A27DB-BD31-4B8C-83A1-F6EECF244321}">
                <p14:modId xmlns:p14="http://schemas.microsoft.com/office/powerpoint/2010/main" val="1091220921"/>
              </p:ext>
            </p:extLst>
          </p:nvPr>
        </p:nvGraphicFramePr>
        <p:xfrm>
          <a:off x="6223555" y="1141939"/>
          <a:ext cx="5438371" cy="4351338"/>
        </p:xfrm>
        <a:graphic>
          <a:graphicData uri="http://schemas.openxmlformats.org/drawingml/2006/table">
            <a:tbl>
              <a:tblPr firstRow="1" firstCol="1" bandRow="1">
                <a:tableStyleId>{35758FB7-9AC5-4552-8A53-C91805E547FA}</a:tableStyleId>
              </a:tblPr>
              <a:tblGrid>
                <a:gridCol w="3051233">
                  <a:extLst>
                    <a:ext uri="{9D8B030D-6E8A-4147-A177-3AD203B41FA5}">
                      <a16:colId xmlns:a16="http://schemas.microsoft.com/office/drawing/2014/main" val="1653080505"/>
                    </a:ext>
                  </a:extLst>
                </a:gridCol>
                <a:gridCol w="2387138">
                  <a:extLst>
                    <a:ext uri="{9D8B030D-6E8A-4147-A177-3AD203B41FA5}">
                      <a16:colId xmlns:a16="http://schemas.microsoft.com/office/drawing/2014/main" val="1285248244"/>
                    </a:ext>
                  </a:extLst>
                </a:gridCol>
              </a:tblGrid>
              <a:tr h="1135883">
                <a:tc gridSpan="2">
                  <a:txBody>
                    <a:bodyPr/>
                    <a:lstStyle/>
                    <a:p>
                      <a:pPr marL="0" marR="0" indent="0">
                        <a:lnSpc>
                          <a:spcPct val="107000"/>
                        </a:lnSpc>
                        <a:spcBef>
                          <a:spcPts val="0"/>
                        </a:spcBef>
                        <a:spcAft>
                          <a:spcPts val="585"/>
                        </a:spcAft>
                      </a:pPr>
                      <a:r>
                        <a:rPr lang="en-US" sz="1600">
                          <a:effectLst/>
                        </a:rPr>
                        <a:t>                            Data Flow Description  </a:t>
                      </a:r>
                      <a:endParaRPr lang="en-US" sz="4400">
                        <a:effectLst/>
                      </a:endParaRPr>
                    </a:p>
                    <a:p>
                      <a:pPr marL="0" marR="0" indent="0">
                        <a:lnSpc>
                          <a:spcPct val="107000"/>
                        </a:lnSpc>
                        <a:spcBef>
                          <a:spcPts val="0"/>
                        </a:spcBef>
                        <a:spcAft>
                          <a:spcPts val="0"/>
                        </a:spcAft>
                      </a:pPr>
                      <a:r>
                        <a:rPr lang="en-US" sz="1600">
                          <a:effectLst/>
                        </a:rPr>
                        <a:t>ID : DF8 </a:t>
                      </a:r>
                      <a:endParaRPr lang="en-US" sz="4400">
                        <a:effectLst/>
                      </a:endParaRPr>
                    </a:p>
                    <a:p>
                      <a:pPr marL="0" marR="0" indent="0">
                        <a:lnSpc>
                          <a:spcPct val="107000"/>
                        </a:lnSpc>
                        <a:spcBef>
                          <a:spcPts val="0"/>
                        </a:spcBef>
                        <a:spcAft>
                          <a:spcPts val="0"/>
                        </a:spcAft>
                      </a:pPr>
                      <a:r>
                        <a:rPr lang="en-US" sz="1600">
                          <a:effectLst/>
                        </a:rPr>
                        <a:t>Name : Displaying the result </a:t>
                      </a:r>
                      <a:endParaRPr lang="en-US" sz="4400">
                        <a:effectLst/>
                      </a:endParaRPr>
                    </a:p>
                    <a:p>
                      <a:pPr marL="0" marR="0" indent="0">
                        <a:lnSpc>
                          <a:spcPct val="107000"/>
                        </a:lnSpc>
                        <a:spcBef>
                          <a:spcPts val="0"/>
                        </a:spcBef>
                        <a:spcAft>
                          <a:spcPts val="0"/>
                        </a:spcAft>
                      </a:pPr>
                      <a:r>
                        <a:rPr lang="en-US" sz="1600">
                          <a:effectLst/>
                        </a:rPr>
                        <a:t>Description: Contains the result information of searching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2804" marR="22098" marT="2908" marB="0"/>
                </a:tc>
                <a:tc hMerge="1">
                  <a:txBody>
                    <a:bodyPr/>
                    <a:lstStyle/>
                    <a:p>
                      <a:endParaRPr lang="en-US"/>
                    </a:p>
                  </a:txBody>
                  <a:tcPr/>
                </a:tc>
                <a:extLst>
                  <a:ext uri="{0D108BD9-81ED-4DB2-BD59-A6C34878D82A}">
                    <a16:rowId xmlns:a16="http://schemas.microsoft.com/office/drawing/2014/main" val="3849159484"/>
                  </a:ext>
                </a:extLst>
              </a:tr>
              <a:tr h="528544">
                <a:tc gridSpan="2">
                  <a:txBody>
                    <a:bodyPr/>
                    <a:lstStyle/>
                    <a:p>
                      <a:pPr marL="0" marR="0" indent="0">
                        <a:lnSpc>
                          <a:spcPct val="107000"/>
                        </a:lnSpc>
                        <a:spcBef>
                          <a:spcPts val="0"/>
                        </a:spcBef>
                        <a:spcAft>
                          <a:spcPts val="0"/>
                        </a:spcAft>
                      </a:pPr>
                      <a:r>
                        <a:rPr lang="en-US" sz="1000">
                          <a:effectLst/>
                        </a:rPr>
                        <a:t>  </a:t>
                      </a:r>
                      <a:r>
                        <a:rPr lang="en-US" sz="1600">
                          <a:effectLst/>
                        </a:rPr>
                        <a:t>Source                                               Destination </a:t>
                      </a:r>
                      <a:endParaRPr lang="en-US" sz="4400">
                        <a:effectLst/>
                      </a:endParaRPr>
                    </a:p>
                    <a:p>
                      <a:pPr marL="0" marR="0" indent="0">
                        <a:lnSpc>
                          <a:spcPct val="107000"/>
                        </a:lnSpc>
                        <a:spcBef>
                          <a:spcPts val="0"/>
                        </a:spcBef>
                        <a:spcAft>
                          <a:spcPts val="0"/>
                        </a:spcAft>
                      </a:pPr>
                      <a:r>
                        <a:rPr lang="en-US" sz="1600">
                          <a:effectLst/>
                        </a:rPr>
                        <a:t>Process4                                             student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2804" marR="22098" marT="2908" marB="0" anchor="ctr"/>
                </a:tc>
                <a:tc hMerge="1">
                  <a:txBody>
                    <a:bodyPr/>
                    <a:lstStyle/>
                    <a:p>
                      <a:endParaRPr lang="en-US"/>
                    </a:p>
                  </a:txBody>
                  <a:tcPr/>
                </a:tc>
                <a:extLst>
                  <a:ext uri="{0D108BD9-81ED-4DB2-BD59-A6C34878D82A}">
                    <a16:rowId xmlns:a16="http://schemas.microsoft.com/office/drawing/2014/main" val="1594758572"/>
                  </a:ext>
                </a:extLst>
              </a:tr>
              <a:tr h="986548">
                <a:tc gridSpan="2">
                  <a:txBody>
                    <a:bodyPr/>
                    <a:lstStyle/>
                    <a:p>
                      <a:pPr marL="0" marR="0" indent="0">
                        <a:lnSpc>
                          <a:spcPct val="107000"/>
                        </a:lnSpc>
                        <a:spcBef>
                          <a:spcPts val="0"/>
                        </a:spcBef>
                        <a:spcAft>
                          <a:spcPts val="0"/>
                        </a:spcAft>
                      </a:pPr>
                      <a:r>
                        <a:rPr lang="en-US" sz="1800" dirty="0">
                          <a:effectLst/>
                        </a:rPr>
                        <a:t>Type of data flow  </a:t>
                      </a:r>
                      <a:endParaRPr lang="en-US" sz="4400" dirty="0">
                        <a:effectLst/>
                      </a:endParaRPr>
                    </a:p>
                    <a:p>
                      <a:pPr marL="0" marR="0" indent="0">
                        <a:lnSpc>
                          <a:spcPct val="107000"/>
                        </a:lnSpc>
                        <a:spcBef>
                          <a:spcPts val="0"/>
                        </a:spcBef>
                        <a:spcAft>
                          <a:spcPts val="0"/>
                        </a:spcAft>
                        <a:tabLst>
                          <a:tab pos="616585" algn="ctr"/>
                          <a:tab pos="1694180" algn="ctr"/>
                          <a:tab pos="4171950" algn="ctr"/>
                        </a:tabLst>
                      </a:pPr>
                      <a:r>
                        <a:rPr lang="en-US" sz="1000" dirty="0">
                          <a:effectLst/>
                        </a:rPr>
                        <a:t>	</a:t>
                      </a:r>
                      <a:r>
                        <a:rPr lang="en-US" sz="4400" dirty="0">
                          <a:effectLst/>
                        </a:rPr>
                        <a:t> </a:t>
                      </a:r>
                      <a:r>
                        <a:rPr lang="en-US" sz="1800" dirty="0">
                          <a:effectLst/>
                        </a:rPr>
                        <a:t> file 	          Screen        Report          Form         Internal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2804" marR="22098" marT="2908" marB="0"/>
                </a:tc>
                <a:tc hMerge="1">
                  <a:txBody>
                    <a:bodyPr/>
                    <a:lstStyle/>
                    <a:p>
                      <a:endParaRPr lang="en-US"/>
                    </a:p>
                  </a:txBody>
                  <a:tcPr/>
                </a:tc>
                <a:extLst>
                  <a:ext uri="{0D108BD9-81ED-4DB2-BD59-A6C34878D82A}">
                    <a16:rowId xmlns:a16="http://schemas.microsoft.com/office/drawing/2014/main" val="2987021285"/>
                  </a:ext>
                </a:extLst>
              </a:tr>
              <a:tr h="688519">
                <a:tc>
                  <a:txBody>
                    <a:bodyPr/>
                    <a:lstStyle/>
                    <a:p>
                      <a:pPr marL="0" marR="0" indent="0">
                        <a:lnSpc>
                          <a:spcPct val="107000"/>
                        </a:lnSpc>
                        <a:spcBef>
                          <a:spcPts val="0"/>
                        </a:spcBef>
                        <a:spcAft>
                          <a:spcPts val="0"/>
                        </a:spcAft>
                      </a:pPr>
                      <a:r>
                        <a:rPr lang="en-US" sz="1500">
                          <a:effectLst/>
                        </a:rPr>
                        <a:t>Data Structure Traveling with the flow  GPA and Table information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2804" marR="22098" marT="2908" marB="0"/>
                </a:tc>
                <a:tc>
                  <a:txBody>
                    <a:bodyPr/>
                    <a:lstStyle/>
                    <a:p>
                      <a:pPr marL="0" marR="0" indent="0">
                        <a:lnSpc>
                          <a:spcPct val="107000"/>
                        </a:lnSpc>
                        <a:spcBef>
                          <a:spcPts val="0"/>
                        </a:spcBef>
                        <a:spcAft>
                          <a:spcPts val="0"/>
                        </a:spcAft>
                      </a:pPr>
                      <a:r>
                        <a:rPr lang="en-US" sz="1500">
                          <a:effectLst/>
                        </a:rPr>
                        <a:t>      Volume/time </a:t>
                      </a:r>
                      <a:endParaRPr lang="en-US" sz="4400">
                        <a:effectLst/>
                      </a:endParaRPr>
                    </a:p>
                    <a:p>
                      <a:pPr marL="0" marR="0" indent="0">
                        <a:lnSpc>
                          <a:spcPct val="107000"/>
                        </a:lnSpc>
                        <a:spcBef>
                          <a:spcPts val="0"/>
                        </a:spcBef>
                        <a:spcAft>
                          <a:spcPts val="0"/>
                        </a:spcAft>
                      </a:pPr>
                      <a:r>
                        <a:rPr lang="en-US" sz="1500">
                          <a:effectLst/>
                        </a:rPr>
                        <a:t>            2/h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2804" marR="22098" marT="2908" marB="0"/>
                </a:tc>
                <a:extLst>
                  <a:ext uri="{0D108BD9-81ED-4DB2-BD59-A6C34878D82A}">
                    <a16:rowId xmlns:a16="http://schemas.microsoft.com/office/drawing/2014/main" val="3413882837"/>
                  </a:ext>
                </a:extLst>
              </a:tr>
              <a:tr h="1011844">
                <a:tc gridSpan="2">
                  <a:txBody>
                    <a:bodyPr/>
                    <a:lstStyle/>
                    <a:p>
                      <a:pPr marL="0" marR="0" indent="0">
                        <a:lnSpc>
                          <a:spcPct val="107000"/>
                        </a:lnSpc>
                        <a:spcBef>
                          <a:spcPts val="0"/>
                        </a:spcBef>
                        <a:spcAft>
                          <a:spcPts val="740"/>
                        </a:spcAft>
                      </a:pPr>
                      <a:r>
                        <a:rPr lang="en-US" sz="1000" dirty="0">
                          <a:effectLst/>
                        </a:rPr>
                        <a:t> </a:t>
                      </a:r>
                      <a:r>
                        <a:rPr lang="en-US" sz="1800" dirty="0">
                          <a:effectLst/>
                        </a:rPr>
                        <a:t>Comment :  </a:t>
                      </a:r>
                      <a:endParaRPr lang="en-US" sz="4400" dirty="0">
                        <a:effectLst/>
                      </a:endParaRPr>
                    </a:p>
                    <a:p>
                      <a:pPr marL="0" marR="0" indent="0">
                        <a:lnSpc>
                          <a:spcPct val="107000"/>
                        </a:lnSpc>
                        <a:spcBef>
                          <a:spcPts val="0"/>
                        </a:spcBef>
                        <a:spcAft>
                          <a:spcPts val="0"/>
                        </a:spcAft>
                      </a:pPr>
                      <a:r>
                        <a:rPr lang="en-US" sz="1800" dirty="0">
                          <a:effectLst/>
                        </a:rPr>
                        <a:t>Display all information that the student want and display it as report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2804" marR="22098" marT="2908" marB="0"/>
                </a:tc>
                <a:tc hMerge="1">
                  <a:txBody>
                    <a:bodyPr/>
                    <a:lstStyle/>
                    <a:p>
                      <a:endParaRPr lang="en-US"/>
                    </a:p>
                  </a:txBody>
                  <a:tcPr/>
                </a:tc>
                <a:extLst>
                  <a:ext uri="{0D108BD9-81ED-4DB2-BD59-A6C34878D82A}">
                    <a16:rowId xmlns:a16="http://schemas.microsoft.com/office/drawing/2014/main" val="3381949570"/>
                  </a:ext>
                </a:extLst>
              </a:tr>
            </a:tbl>
          </a:graphicData>
        </a:graphic>
      </p:graphicFrame>
      <p:grpSp>
        <p:nvGrpSpPr>
          <p:cNvPr id="79" name="Group 78">
            <a:extLst>
              <a:ext uri="{FF2B5EF4-FFF2-40B4-BE49-F238E27FC236}">
                <a16:creationId xmlns:a16="http://schemas.microsoft.com/office/drawing/2014/main" id="{32C10B5C-0470-C939-250E-C9A0EC32307E}"/>
              </a:ext>
            </a:extLst>
          </p:cNvPr>
          <p:cNvGrpSpPr/>
          <p:nvPr/>
        </p:nvGrpSpPr>
        <p:grpSpPr>
          <a:xfrm>
            <a:off x="10492059" y="3447241"/>
            <a:ext cx="174625" cy="222250"/>
            <a:chOff x="0" y="0"/>
            <a:chExt cx="174625" cy="222250"/>
          </a:xfrm>
        </p:grpSpPr>
        <p:sp>
          <p:nvSpPr>
            <p:cNvPr id="80" name="Shape 31499">
              <a:extLst>
                <a:ext uri="{FF2B5EF4-FFF2-40B4-BE49-F238E27FC236}">
                  <a16:creationId xmlns:a16="http://schemas.microsoft.com/office/drawing/2014/main" id="{047FFC24-E5B5-29D2-FD9E-DF7100CA5A41}"/>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81" name="Shape 1187">
              <a:extLst>
                <a:ext uri="{FF2B5EF4-FFF2-40B4-BE49-F238E27FC236}">
                  <a16:creationId xmlns:a16="http://schemas.microsoft.com/office/drawing/2014/main" id="{95DEF462-A36D-AEE6-0D7F-4A1CF1E800C6}"/>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82" name="Group 81">
            <a:extLst>
              <a:ext uri="{FF2B5EF4-FFF2-40B4-BE49-F238E27FC236}">
                <a16:creationId xmlns:a16="http://schemas.microsoft.com/office/drawing/2014/main" id="{1DBFC39A-A00E-F624-8883-6BA2FBC4D98E}"/>
              </a:ext>
            </a:extLst>
          </p:cNvPr>
          <p:cNvGrpSpPr/>
          <p:nvPr/>
        </p:nvGrpSpPr>
        <p:grpSpPr>
          <a:xfrm>
            <a:off x="9499317" y="3434364"/>
            <a:ext cx="174625" cy="222250"/>
            <a:chOff x="0" y="0"/>
            <a:chExt cx="174625" cy="222250"/>
          </a:xfrm>
        </p:grpSpPr>
        <p:sp>
          <p:nvSpPr>
            <p:cNvPr id="83" name="Shape 31501">
              <a:extLst>
                <a:ext uri="{FF2B5EF4-FFF2-40B4-BE49-F238E27FC236}">
                  <a16:creationId xmlns:a16="http://schemas.microsoft.com/office/drawing/2014/main" id="{B567648B-FD36-2738-B908-02111A956F73}"/>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84" name="Shape 1191">
              <a:extLst>
                <a:ext uri="{FF2B5EF4-FFF2-40B4-BE49-F238E27FC236}">
                  <a16:creationId xmlns:a16="http://schemas.microsoft.com/office/drawing/2014/main" id="{E6E5078B-0444-2EFF-6223-3ED5ABE24754}"/>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85" name="Group 84">
            <a:extLst>
              <a:ext uri="{FF2B5EF4-FFF2-40B4-BE49-F238E27FC236}">
                <a16:creationId xmlns:a16="http://schemas.microsoft.com/office/drawing/2014/main" id="{D63C0444-5B78-9ABA-E594-70B43B35D85F}"/>
              </a:ext>
            </a:extLst>
          </p:cNvPr>
          <p:cNvGrpSpPr/>
          <p:nvPr/>
        </p:nvGrpSpPr>
        <p:grpSpPr>
          <a:xfrm>
            <a:off x="7324466" y="3434364"/>
            <a:ext cx="174625" cy="222250"/>
            <a:chOff x="0" y="0"/>
            <a:chExt cx="174625" cy="222250"/>
          </a:xfrm>
        </p:grpSpPr>
        <p:sp>
          <p:nvSpPr>
            <p:cNvPr id="86" name="Shape 31503">
              <a:extLst>
                <a:ext uri="{FF2B5EF4-FFF2-40B4-BE49-F238E27FC236}">
                  <a16:creationId xmlns:a16="http://schemas.microsoft.com/office/drawing/2014/main" id="{C2E14B45-1043-2166-2AE5-A5AB979E8ECC}"/>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87" name="Shape 1193">
              <a:extLst>
                <a:ext uri="{FF2B5EF4-FFF2-40B4-BE49-F238E27FC236}">
                  <a16:creationId xmlns:a16="http://schemas.microsoft.com/office/drawing/2014/main" id="{72BD0CC6-414D-0EE2-1BA1-204FC3EA4B2B}"/>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88" name="Group 87">
            <a:extLst>
              <a:ext uri="{FF2B5EF4-FFF2-40B4-BE49-F238E27FC236}">
                <a16:creationId xmlns:a16="http://schemas.microsoft.com/office/drawing/2014/main" id="{584DECD8-060E-C5CD-C00F-B6BC04FF3B08}"/>
              </a:ext>
            </a:extLst>
          </p:cNvPr>
          <p:cNvGrpSpPr/>
          <p:nvPr/>
        </p:nvGrpSpPr>
        <p:grpSpPr>
          <a:xfrm>
            <a:off x="6496211" y="3462328"/>
            <a:ext cx="174625" cy="222250"/>
            <a:chOff x="0" y="0"/>
            <a:chExt cx="174625" cy="222250"/>
          </a:xfrm>
        </p:grpSpPr>
        <p:sp>
          <p:nvSpPr>
            <p:cNvPr id="89" name="Shape 31505">
              <a:extLst>
                <a:ext uri="{FF2B5EF4-FFF2-40B4-BE49-F238E27FC236}">
                  <a16:creationId xmlns:a16="http://schemas.microsoft.com/office/drawing/2014/main" id="{1CD92CBE-11BF-36B1-1E06-DDE5ACED2935}"/>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90" name="Shape 1195">
              <a:extLst>
                <a:ext uri="{FF2B5EF4-FFF2-40B4-BE49-F238E27FC236}">
                  <a16:creationId xmlns:a16="http://schemas.microsoft.com/office/drawing/2014/main" id="{329B5E2A-D362-19DA-FC30-CF4476C1A21F}"/>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91" name="Group 90">
            <a:extLst>
              <a:ext uri="{FF2B5EF4-FFF2-40B4-BE49-F238E27FC236}">
                <a16:creationId xmlns:a16="http://schemas.microsoft.com/office/drawing/2014/main" id="{60698708-FE96-CF9E-8989-132DE6136D70}"/>
              </a:ext>
            </a:extLst>
          </p:cNvPr>
          <p:cNvGrpSpPr/>
          <p:nvPr/>
        </p:nvGrpSpPr>
        <p:grpSpPr>
          <a:xfrm>
            <a:off x="8403347" y="3249702"/>
            <a:ext cx="414337" cy="431800"/>
            <a:chOff x="0" y="0"/>
            <a:chExt cx="379730" cy="452374"/>
          </a:xfrm>
        </p:grpSpPr>
        <p:sp>
          <p:nvSpPr>
            <p:cNvPr id="92" name="Shape 31497">
              <a:extLst>
                <a:ext uri="{FF2B5EF4-FFF2-40B4-BE49-F238E27FC236}">
                  <a16:creationId xmlns:a16="http://schemas.microsoft.com/office/drawing/2014/main" id="{D6D42AAC-C67E-8302-F62B-CA5343617E15}"/>
                </a:ext>
              </a:extLst>
            </p:cNvPr>
            <p:cNvSpPr/>
            <p:nvPr/>
          </p:nvSpPr>
          <p:spPr>
            <a:xfrm>
              <a:off x="0" y="230124"/>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93" name="Shape 1189">
              <a:extLst>
                <a:ext uri="{FF2B5EF4-FFF2-40B4-BE49-F238E27FC236}">
                  <a16:creationId xmlns:a16="http://schemas.microsoft.com/office/drawing/2014/main" id="{12B452BC-2F57-63AA-51C9-09E2B18C291D}"/>
                </a:ext>
              </a:extLst>
            </p:cNvPr>
            <p:cNvSpPr/>
            <p:nvPr/>
          </p:nvSpPr>
          <p:spPr>
            <a:xfrm>
              <a:off x="0" y="230124"/>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94" name="Shape 1196">
              <a:extLst>
                <a:ext uri="{FF2B5EF4-FFF2-40B4-BE49-F238E27FC236}">
                  <a16:creationId xmlns:a16="http://schemas.microsoft.com/office/drawing/2014/main" id="{32F01FAD-7130-F36A-E5F8-A41815C35331}"/>
                </a:ext>
              </a:extLst>
            </p:cNvPr>
            <p:cNvSpPr/>
            <p:nvPr/>
          </p:nvSpPr>
          <p:spPr>
            <a:xfrm>
              <a:off x="10985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95" name="Shape 1197">
              <a:extLst>
                <a:ext uri="{FF2B5EF4-FFF2-40B4-BE49-F238E27FC236}">
                  <a16:creationId xmlns:a16="http://schemas.microsoft.com/office/drawing/2014/main" id="{25C51EB6-81DD-9DAF-C087-CD7DBB67F2C6}"/>
                </a:ext>
              </a:extLst>
            </p:cNvPr>
            <p:cNvSpPr/>
            <p:nvPr/>
          </p:nvSpPr>
          <p:spPr>
            <a:xfrm>
              <a:off x="118110" y="6350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spTree>
    <p:extLst>
      <p:ext uri="{BB962C8B-B14F-4D97-AF65-F5344CB8AC3E}">
        <p14:creationId xmlns:p14="http://schemas.microsoft.com/office/powerpoint/2010/main" val="18612374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6313"/>
            <a:ext cx="10515600" cy="668545"/>
          </a:xfrm>
        </p:spPr>
        <p:txBody>
          <a:bodyPr>
            <a:normAutofit fontScale="90000"/>
          </a:bodyPr>
          <a:lstStyle/>
          <a:p>
            <a:pPr algn="ctr"/>
            <a:r>
              <a:rPr lang="en-US" sz="4400" b="1" dirty="0">
                <a:latin typeface="+mj-lt"/>
              </a:rPr>
              <a:t>Data</a:t>
            </a:r>
            <a:r>
              <a:rPr lang="en-US" sz="4400" dirty="0">
                <a:latin typeface="+mj-lt"/>
              </a:rPr>
              <a:t> dictionary</a:t>
            </a:r>
            <a:endParaRPr lang="en-US" dirty="0"/>
          </a:p>
        </p:txBody>
      </p:sp>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graphicFrame>
        <p:nvGraphicFramePr>
          <p:cNvPr id="5" name="Table 4">
            <a:extLst>
              <a:ext uri="{FF2B5EF4-FFF2-40B4-BE49-F238E27FC236}">
                <a16:creationId xmlns:a16="http://schemas.microsoft.com/office/drawing/2014/main" id="{451646D3-CF2B-7CFB-A177-2921A8E2F824}"/>
              </a:ext>
            </a:extLst>
          </p:cNvPr>
          <p:cNvGraphicFramePr>
            <a:graphicFrameLocks noGrp="1"/>
          </p:cNvGraphicFramePr>
          <p:nvPr>
            <p:extLst>
              <p:ext uri="{D42A27DB-BD31-4B8C-83A1-F6EECF244321}">
                <p14:modId xmlns:p14="http://schemas.microsoft.com/office/powerpoint/2010/main" val="1983766331"/>
              </p:ext>
            </p:extLst>
          </p:nvPr>
        </p:nvGraphicFramePr>
        <p:xfrm>
          <a:off x="285763" y="1253331"/>
          <a:ext cx="5365448" cy="4351338"/>
        </p:xfrm>
        <a:graphic>
          <a:graphicData uri="http://schemas.openxmlformats.org/drawingml/2006/table">
            <a:tbl>
              <a:tblPr firstRow="1" firstCol="1" bandRow="1">
                <a:tableStyleId>{35758FB7-9AC5-4552-8A53-C91805E547FA}</a:tableStyleId>
              </a:tblPr>
              <a:tblGrid>
                <a:gridCol w="3010319">
                  <a:extLst>
                    <a:ext uri="{9D8B030D-6E8A-4147-A177-3AD203B41FA5}">
                      <a16:colId xmlns:a16="http://schemas.microsoft.com/office/drawing/2014/main" val="219815890"/>
                    </a:ext>
                  </a:extLst>
                </a:gridCol>
                <a:gridCol w="2355129">
                  <a:extLst>
                    <a:ext uri="{9D8B030D-6E8A-4147-A177-3AD203B41FA5}">
                      <a16:colId xmlns:a16="http://schemas.microsoft.com/office/drawing/2014/main" val="3372184344"/>
                    </a:ext>
                  </a:extLst>
                </a:gridCol>
              </a:tblGrid>
              <a:tr h="1168672">
                <a:tc gridSpan="2">
                  <a:txBody>
                    <a:bodyPr/>
                    <a:lstStyle/>
                    <a:p>
                      <a:pPr marL="0" marR="0" indent="0">
                        <a:lnSpc>
                          <a:spcPct val="107000"/>
                        </a:lnSpc>
                        <a:spcBef>
                          <a:spcPts val="0"/>
                        </a:spcBef>
                        <a:spcAft>
                          <a:spcPts val="585"/>
                        </a:spcAft>
                      </a:pPr>
                      <a:r>
                        <a:rPr lang="en-US" sz="1600" dirty="0">
                          <a:effectLst/>
                        </a:rPr>
                        <a:t>                           Data Flow Description  </a:t>
                      </a:r>
                      <a:endParaRPr lang="en-US" sz="4300" dirty="0">
                        <a:effectLst/>
                      </a:endParaRPr>
                    </a:p>
                    <a:p>
                      <a:pPr marL="0" marR="0" indent="0">
                        <a:lnSpc>
                          <a:spcPct val="107000"/>
                        </a:lnSpc>
                        <a:spcBef>
                          <a:spcPts val="0"/>
                        </a:spcBef>
                        <a:spcAft>
                          <a:spcPts val="0"/>
                        </a:spcAft>
                      </a:pPr>
                      <a:r>
                        <a:rPr lang="en-US" sz="1600" dirty="0">
                          <a:effectLst/>
                        </a:rPr>
                        <a:t> ID : DF9 </a:t>
                      </a:r>
                      <a:endParaRPr lang="en-US" sz="4300" dirty="0">
                        <a:effectLst/>
                      </a:endParaRPr>
                    </a:p>
                    <a:p>
                      <a:pPr marL="0" marR="0" indent="0">
                        <a:lnSpc>
                          <a:spcPct val="107000"/>
                        </a:lnSpc>
                        <a:spcBef>
                          <a:spcPts val="0"/>
                        </a:spcBef>
                        <a:spcAft>
                          <a:spcPts val="0"/>
                        </a:spcAft>
                      </a:pPr>
                      <a:r>
                        <a:rPr lang="en-US" sz="1600" dirty="0">
                          <a:effectLst/>
                        </a:rPr>
                        <a:t>Name : Updating degree </a:t>
                      </a:r>
                      <a:endParaRPr lang="en-US" sz="4300" dirty="0">
                        <a:effectLst/>
                      </a:endParaRPr>
                    </a:p>
                    <a:p>
                      <a:pPr marL="0" marR="0" indent="0">
                        <a:lnSpc>
                          <a:spcPct val="107000"/>
                        </a:lnSpc>
                        <a:spcBef>
                          <a:spcPts val="0"/>
                        </a:spcBef>
                        <a:spcAft>
                          <a:spcPts val="0"/>
                        </a:spcAft>
                      </a:pPr>
                      <a:r>
                        <a:rPr lang="en-US" sz="1600" dirty="0">
                          <a:effectLst/>
                        </a:rPr>
                        <a:t>Description: Contains new degree of student  </a:t>
                      </a:r>
                      <a:endParaRPr lang="en-US" sz="43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962" marR="21801" marT="2869" marB="0"/>
                </a:tc>
                <a:tc hMerge="1">
                  <a:txBody>
                    <a:bodyPr/>
                    <a:lstStyle/>
                    <a:p>
                      <a:endParaRPr lang="en-US"/>
                    </a:p>
                  </a:txBody>
                  <a:tcPr/>
                </a:tc>
                <a:extLst>
                  <a:ext uri="{0D108BD9-81ED-4DB2-BD59-A6C34878D82A}">
                    <a16:rowId xmlns:a16="http://schemas.microsoft.com/office/drawing/2014/main" val="1572233851"/>
                  </a:ext>
                </a:extLst>
              </a:tr>
              <a:tr h="521456">
                <a:tc gridSpan="2">
                  <a:txBody>
                    <a:bodyPr/>
                    <a:lstStyle/>
                    <a:p>
                      <a:pPr marL="0" marR="0" indent="0">
                        <a:lnSpc>
                          <a:spcPct val="107000"/>
                        </a:lnSpc>
                        <a:spcBef>
                          <a:spcPts val="0"/>
                        </a:spcBef>
                        <a:spcAft>
                          <a:spcPts val="0"/>
                        </a:spcAft>
                      </a:pPr>
                      <a:r>
                        <a:rPr lang="en-US" sz="1000">
                          <a:effectLst/>
                        </a:rPr>
                        <a:t>                                 </a:t>
                      </a:r>
                      <a:r>
                        <a:rPr lang="en-US" sz="1600">
                          <a:effectLst/>
                        </a:rPr>
                        <a:t>Source                            Destination </a:t>
                      </a:r>
                      <a:endParaRPr lang="en-US" sz="4300">
                        <a:effectLst/>
                      </a:endParaRPr>
                    </a:p>
                    <a:p>
                      <a:pPr marL="0" marR="0" indent="0">
                        <a:lnSpc>
                          <a:spcPct val="107000"/>
                        </a:lnSpc>
                        <a:spcBef>
                          <a:spcPts val="0"/>
                        </a:spcBef>
                        <a:spcAft>
                          <a:spcPts val="0"/>
                        </a:spcAft>
                      </a:pPr>
                      <a:r>
                        <a:rPr lang="en-US" sz="1600">
                          <a:effectLst/>
                        </a:rPr>
                        <a:t>Doctors/Assistant                            Teachers  Process6                                      </a:t>
                      </a:r>
                      <a:endParaRPr lang="en-US" sz="43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962" marR="21801" marT="2869" marB="0" anchor="ctr"/>
                </a:tc>
                <a:tc hMerge="1">
                  <a:txBody>
                    <a:bodyPr/>
                    <a:lstStyle/>
                    <a:p>
                      <a:endParaRPr lang="en-US"/>
                    </a:p>
                  </a:txBody>
                  <a:tcPr/>
                </a:tc>
                <a:extLst>
                  <a:ext uri="{0D108BD9-81ED-4DB2-BD59-A6C34878D82A}">
                    <a16:rowId xmlns:a16="http://schemas.microsoft.com/office/drawing/2014/main" val="3132831172"/>
                  </a:ext>
                </a:extLst>
              </a:tr>
              <a:tr h="973320">
                <a:tc gridSpan="2">
                  <a:txBody>
                    <a:bodyPr/>
                    <a:lstStyle/>
                    <a:p>
                      <a:pPr marL="0" marR="0" indent="0">
                        <a:lnSpc>
                          <a:spcPct val="107000"/>
                        </a:lnSpc>
                        <a:spcBef>
                          <a:spcPts val="0"/>
                        </a:spcBef>
                        <a:spcAft>
                          <a:spcPts val="0"/>
                        </a:spcAft>
                      </a:pPr>
                      <a:r>
                        <a:rPr lang="en-US" sz="1800" dirty="0">
                          <a:effectLst/>
                        </a:rPr>
                        <a:t>Type of data flow  </a:t>
                      </a:r>
                      <a:endParaRPr lang="en-US" sz="4300" dirty="0">
                        <a:effectLst/>
                      </a:endParaRPr>
                    </a:p>
                    <a:p>
                      <a:pPr marL="0" marR="0" indent="0">
                        <a:lnSpc>
                          <a:spcPct val="107000"/>
                        </a:lnSpc>
                        <a:spcBef>
                          <a:spcPts val="0"/>
                        </a:spcBef>
                        <a:spcAft>
                          <a:spcPts val="0"/>
                        </a:spcAft>
                        <a:tabLst>
                          <a:tab pos="789940" algn="ctr"/>
                          <a:tab pos="1694180" algn="ctr"/>
                          <a:tab pos="2401570" algn="ctr"/>
                          <a:tab pos="4171950" algn="ctr"/>
                        </a:tabLst>
                      </a:pPr>
                      <a:r>
                        <a:rPr lang="en-US" sz="1000" dirty="0">
                          <a:effectLst/>
                        </a:rPr>
                        <a:t>               </a:t>
                      </a:r>
                      <a:r>
                        <a:rPr lang="en-US" sz="1800" dirty="0">
                          <a:effectLst/>
                        </a:rPr>
                        <a:t>file 	             Screen 	</a:t>
                      </a:r>
                      <a:r>
                        <a:rPr lang="en-US" sz="4300" dirty="0">
                          <a:effectLst/>
                        </a:rPr>
                        <a:t>   </a:t>
                      </a:r>
                      <a:r>
                        <a:rPr lang="en-US" sz="1800" dirty="0">
                          <a:effectLst/>
                        </a:rPr>
                        <a:t>Report        Form         Internal </a:t>
                      </a:r>
                      <a:endParaRPr lang="en-US" sz="43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962" marR="21801" marT="2869" marB="0"/>
                </a:tc>
                <a:tc hMerge="1">
                  <a:txBody>
                    <a:bodyPr/>
                    <a:lstStyle/>
                    <a:p>
                      <a:endParaRPr lang="en-US"/>
                    </a:p>
                  </a:txBody>
                  <a:tcPr/>
                </a:tc>
                <a:extLst>
                  <a:ext uri="{0D108BD9-81ED-4DB2-BD59-A6C34878D82A}">
                    <a16:rowId xmlns:a16="http://schemas.microsoft.com/office/drawing/2014/main" val="587022506"/>
                  </a:ext>
                </a:extLst>
              </a:tr>
              <a:tr h="679287">
                <a:tc>
                  <a:txBody>
                    <a:bodyPr/>
                    <a:lstStyle/>
                    <a:p>
                      <a:pPr marL="0" marR="0" indent="0">
                        <a:lnSpc>
                          <a:spcPct val="107000"/>
                        </a:lnSpc>
                        <a:spcBef>
                          <a:spcPts val="0"/>
                        </a:spcBef>
                        <a:spcAft>
                          <a:spcPts val="0"/>
                        </a:spcAft>
                      </a:pPr>
                      <a:r>
                        <a:rPr lang="en-US" sz="1400">
                          <a:effectLst/>
                        </a:rPr>
                        <a:t>Data Structure Traveling with the flow  Degree of student information </a:t>
                      </a:r>
                      <a:endParaRPr lang="en-US" sz="43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962" marR="21801" marT="2869" marB="0"/>
                </a:tc>
                <a:tc>
                  <a:txBody>
                    <a:bodyPr/>
                    <a:lstStyle/>
                    <a:p>
                      <a:pPr marL="0" marR="0" indent="0">
                        <a:lnSpc>
                          <a:spcPct val="107000"/>
                        </a:lnSpc>
                        <a:spcBef>
                          <a:spcPts val="0"/>
                        </a:spcBef>
                        <a:spcAft>
                          <a:spcPts val="0"/>
                        </a:spcAft>
                      </a:pPr>
                      <a:r>
                        <a:rPr lang="en-US" sz="1400">
                          <a:effectLst/>
                        </a:rPr>
                        <a:t>      Volume/time </a:t>
                      </a:r>
                      <a:endParaRPr lang="en-US" sz="4300">
                        <a:effectLst/>
                      </a:endParaRPr>
                    </a:p>
                    <a:p>
                      <a:pPr marL="0" marR="0" indent="0">
                        <a:lnSpc>
                          <a:spcPct val="107000"/>
                        </a:lnSpc>
                        <a:spcBef>
                          <a:spcPts val="0"/>
                        </a:spcBef>
                        <a:spcAft>
                          <a:spcPts val="0"/>
                        </a:spcAft>
                      </a:pPr>
                      <a:r>
                        <a:rPr lang="en-US" sz="1400">
                          <a:effectLst/>
                        </a:rPr>
                        <a:t>            2/h </a:t>
                      </a:r>
                      <a:endParaRPr lang="en-US" sz="43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962" marR="21801" marT="2869" marB="0"/>
                </a:tc>
                <a:extLst>
                  <a:ext uri="{0D108BD9-81ED-4DB2-BD59-A6C34878D82A}">
                    <a16:rowId xmlns:a16="http://schemas.microsoft.com/office/drawing/2014/main" val="2024207395"/>
                  </a:ext>
                </a:extLst>
              </a:tr>
              <a:tr h="1008603">
                <a:tc gridSpan="2">
                  <a:txBody>
                    <a:bodyPr/>
                    <a:lstStyle/>
                    <a:p>
                      <a:pPr marL="0" marR="0" indent="0">
                        <a:lnSpc>
                          <a:spcPct val="107000"/>
                        </a:lnSpc>
                        <a:spcBef>
                          <a:spcPts val="0"/>
                        </a:spcBef>
                        <a:spcAft>
                          <a:spcPts val="740"/>
                        </a:spcAft>
                      </a:pPr>
                      <a:r>
                        <a:rPr lang="en-US" sz="1000" dirty="0">
                          <a:effectLst/>
                        </a:rPr>
                        <a:t> </a:t>
                      </a:r>
                      <a:r>
                        <a:rPr lang="en-US" sz="1800" dirty="0">
                          <a:effectLst/>
                        </a:rPr>
                        <a:t>Comment :  </a:t>
                      </a:r>
                      <a:endParaRPr lang="en-US" sz="4300" dirty="0">
                        <a:effectLst/>
                      </a:endParaRPr>
                    </a:p>
                    <a:p>
                      <a:pPr marL="0" marR="0" indent="0">
                        <a:lnSpc>
                          <a:spcPct val="107000"/>
                        </a:lnSpc>
                        <a:spcBef>
                          <a:spcPts val="0"/>
                        </a:spcBef>
                        <a:spcAft>
                          <a:spcPts val="0"/>
                        </a:spcAft>
                      </a:pPr>
                      <a:r>
                        <a:rPr lang="en-US" sz="1800" dirty="0">
                          <a:effectLst/>
                        </a:rPr>
                        <a:t>Degree information that will stored in data store of degree </a:t>
                      </a:r>
                      <a:endParaRPr lang="en-US" sz="43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962" marR="21801" marT="2869" marB="0"/>
                </a:tc>
                <a:tc hMerge="1">
                  <a:txBody>
                    <a:bodyPr/>
                    <a:lstStyle/>
                    <a:p>
                      <a:endParaRPr lang="en-US"/>
                    </a:p>
                  </a:txBody>
                  <a:tcPr/>
                </a:tc>
                <a:extLst>
                  <a:ext uri="{0D108BD9-81ED-4DB2-BD59-A6C34878D82A}">
                    <a16:rowId xmlns:a16="http://schemas.microsoft.com/office/drawing/2014/main" val="1556310420"/>
                  </a:ext>
                </a:extLst>
              </a:tr>
            </a:tbl>
          </a:graphicData>
        </a:graphic>
      </p:graphicFrame>
      <p:grpSp>
        <p:nvGrpSpPr>
          <p:cNvPr id="45" name="Group 44">
            <a:extLst>
              <a:ext uri="{FF2B5EF4-FFF2-40B4-BE49-F238E27FC236}">
                <a16:creationId xmlns:a16="http://schemas.microsoft.com/office/drawing/2014/main" id="{213D74A6-7D3D-B897-067F-44672F82DCF1}"/>
              </a:ext>
            </a:extLst>
          </p:cNvPr>
          <p:cNvGrpSpPr/>
          <p:nvPr/>
        </p:nvGrpSpPr>
        <p:grpSpPr>
          <a:xfrm>
            <a:off x="4417740" y="3554689"/>
            <a:ext cx="174625" cy="222250"/>
            <a:chOff x="0" y="0"/>
            <a:chExt cx="174625" cy="222250"/>
          </a:xfrm>
        </p:grpSpPr>
        <p:sp>
          <p:nvSpPr>
            <p:cNvPr id="46" name="Shape 31511">
              <a:extLst>
                <a:ext uri="{FF2B5EF4-FFF2-40B4-BE49-F238E27FC236}">
                  <a16:creationId xmlns:a16="http://schemas.microsoft.com/office/drawing/2014/main" id="{AFC00F26-D383-0F07-E93B-CC90DA97A47A}"/>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47" name="Shape 1332">
              <a:extLst>
                <a:ext uri="{FF2B5EF4-FFF2-40B4-BE49-F238E27FC236}">
                  <a16:creationId xmlns:a16="http://schemas.microsoft.com/office/drawing/2014/main" id="{67BDF460-2358-E717-70A7-8A10B9C5FF18}"/>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48" name="Group 47">
            <a:extLst>
              <a:ext uri="{FF2B5EF4-FFF2-40B4-BE49-F238E27FC236}">
                <a16:creationId xmlns:a16="http://schemas.microsoft.com/office/drawing/2014/main" id="{656EB30C-89BA-9CB2-8C97-3B3BAB08BFFC}"/>
              </a:ext>
            </a:extLst>
          </p:cNvPr>
          <p:cNvGrpSpPr/>
          <p:nvPr/>
        </p:nvGrpSpPr>
        <p:grpSpPr>
          <a:xfrm>
            <a:off x="3518376" y="3605426"/>
            <a:ext cx="174625" cy="222250"/>
            <a:chOff x="0" y="0"/>
            <a:chExt cx="174625" cy="222250"/>
          </a:xfrm>
        </p:grpSpPr>
        <p:sp>
          <p:nvSpPr>
            <p:cNvPr id="49" name="Shape 31513">
              <a:extLst>
                <a:ext uri="{FF2B5EF4-FFF2-40B4-BE49-F238E27FC236}">
                  <a16:creationId xmlns:a16="http://schemas.microsoft.com/office/drawing/2014/main" id="{776803D4-650A-76AD-3F8F-958CF4985190}"/>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0" name="Shape 1330">
              <a:extLst>
                <a:ext uri="{FF2B5EF4-FFF2-40B4-BE49-F238E27FC236}">
                  <a16:creationId xmlns:a16="http://schemas.microsoft.com/office/drawing/2014/main" id="{6C59D09D-F6F5-4890-8B4E-DD734DAC11E1}"/>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1" name="Group 50">
            <a:extLst>
              <a:ext uri="{FF2B5EF4-FFF2-40B4-BE49-F238E27FC236}">
                <a16:creationId xmlns:a16="http://schemas.microsoft.com/office/drawing/2014/main" id="{959110F5-8CCD-CF47-2C8A-FFBE22793E3E}"/>
              </a:ext>
            </a:extLst>
          </p:cNvPr>
          <p:cNvGrpSpPr/>
          <p:nvPr/>
        </p:nvGrpSpPr>
        <p:grpSpPr>
          <a:xfrm>
            <a:off x="2529882" y="3605426"/>
            <a:ext cx="174625" cy="222250"/>
            <a:chOff x="0" y="0"/>
            <a:chExt cx="174625" cy="222250"/>
          </a:xfrm>
        </p:grpSpPr>
        <p:sp>
          <p:nvSpPr>
            <p:cNvPr id="52" name="Shape 31515">
              <a:extLst>
                <a:ext uri="{FF2B5EF4-FFF2-40B4-BE49-F238E27FC236}">
                  <a16:creationId xmlns:a16="http://schemas.microsoft.com/office/drawing/2014/main" id="{36CAABB8-0E4E-1F9A-ABD3-450D1CEAFC93}"/>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3" name="Shape 1334">
              <a:extLst>
                <a:ext uri="{FF2B5EF4-FFF2-40B4-BE49-F238E27FC236}">
                  <a16:creationId xmlns:a16="http://schemas.microsoft.com/office/drawing/2014/main" id="{4295B7AB-CC50-5BE7-C4E8-EDA3553DD7AB}"/>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4" name="Group 53">
            <a:extLst>
              <a:ext uri="{FF2B5EF4-FFF2-40B4-BE49-F238E27FC236}">
                <a16:creationId xmlns:a16="http://schemas.microsoft.com/office/drawing/2014/main" id="{E002F575-91DA-FCDF-EBE0-0E2D545AA41C}"/>
              </a:ext>
            </a:extLst>
          </p:cNvPr>
          <p:cNvGrpSpPr/>
          <p:nvPr/>
        </p:nvGrpSpPr>
        <p:grpSpPr>
          <a:xfrm>
            <a:off x="1385542" y="3627369"/>
            <a:ext cx="174625" cy="222250"/>
            <a:chOff x="0" y="0"/>
            <a:chExt cx="174625" cy="222250"/>
          </a:xfrm>
        </p:grpSpPr>
        <p:sp>
          <p:nvSpPr>
            <p:cNvPr id="55" name="Shape 31517">
              <a:extLst>
                <a:ext uri="{FF2B5EF4-FFF2-40B4-BE49-F238E27FC236}">
                  <a16:creationId xmlns:a16="http://schemas.microsoft.com/office/drawing/2014/main" id="{3E594837-A74D-3AFD-F91D-839D040E21EA}"/>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6" name="Shape 1336">
              <a:extLst>
                <a:ext uri="{FF2B5EF4-FFF2-40B4-BE49-F238E27FC236}">
                  <a16:creationId xmlns:a16="http://schemas.microsoft.com/office/drawing/2014/main" id="{5E242AF6-5BA3-F34F-943A-3B75AF0D3DF8}"/>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7" name="Group 56">
            <a:extLst>
              <a:ext uri="{FF2B5EF4-FFF2-40B4-BE49-F238E27FC236}">
                <a16:creationId xmlns:a16="http://schemas.microsoft.com/office/drawing/2014/main" id="{52750AA8-CEBD-A5E4-9F2E-6AB46995CED1}"/>
              </a:ext>
            </a:extLst>
          </p:cNvPr>
          <p:cNvGrpSpPr/>
          <p:nvPr/>
        </p:nvGrpSpPr>
        <p:grpSpPr>
          <a:xfrm>
            <a:off x="397548" y="3429000"/>
            <a:ext cx="331788" cy="458787"/>
            <a:chOff x="0" y="0"/>
            <a:chExt cx="332740" cy="459359"/>
          </a:xfrm>
        </p:grpSpPr>
        <p:sp>
          <p:nvSpPr>
            <p:cNvPr id="58" name="Shape 31509">
              <a:extLst>
                <a:ext uri="{FF2B5EF4-FFF2-40B4-BE49-F238E27FC236}">
                  <a16:creationId xmlns:a16="http://schemas.microsoft.com/office/drawing/2014/main" id="{7AE74ED4-FE27-EC47-487D-8F8B6DFD09C8}"/>
                </a:ext>
              </a:extLst>
            </p:cNvPr>
            <p:cNvSpPr/>
            <p:nvPr/>
          </p:nvSpPr>
          <p:spPr>
            <a:xfrm>
              <a:off x="0" y="237109"/>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9" name="Shape 1328">
              <a:extLst>
                <a:ext uri="{FF2B5EF4-FFF2-40B4-BE49-F238E27FC236}">
                  <a16:creationId xmlns:a16="http://schemas.microsoft.com/office/drawing/2014/main" id="{1A7223AA-951D-8190-E3DC-3DA5BE1F0028}"/>
                </a:ext>
              </a:extLst>
            </p:cNvPr>
            <p:cNvSpPr/>
            <p:nvPr/>
          </p:nvSpPr>
          <p:spPr>
            <a:xfrm>
              <a:off x="0" y="237109"/>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60" name="Shape 1337">
              <a:extLst>
                <a:ext uri="{FF2B5EF4-FFF2-40B4-BE49-F238E27FC236}">
                  <a16:creationId xmlns:a16="http://schemas.microsoft.com/office/drawing/2014/main" id="{0CB58ADF-FB49-2993-17DB-DBCB9716EB8F}"/>
                </a:ext>
              </a:extLst>
            </p:cNvPr>
            <p:cNvSpPr/>
            <p:nvPr/>
          </p:nvSpPr>
          <p:spPr>
            <a:xfrm>
              <a:off x="6286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61" name="Shape 1338">
              <a:extLst>
                <a:ext uri="{FF2B5EF4-FFF2-40B4-BE49-F238E27FC236}">
                  <a16:creationId xmlns:a16="http://schemas.microsoft.com/office/drawing/2014/main" id="{9BF58BF0-9FBC-90A1-359C-ADE542C1E9B4}"/>
                </a:ext>
              </a:extLst>
            </p:cNvPr>
            <p:cNvSpPr/>
            <p:nvPr/>
          </p:nvSpPr>
          <p:spPr>
            <a:xfrm>
              <a:off x="55880" y="57785"/>
              <a:ext cx="118745" cy="238760"/>
            </a:xfrm>
            <a:custGeom>
              <a:avLst/>
              <a:gdLst/>
              <a:ahLst/>
              <a:cxnLst/>
              <a:rect l="0" t="0" r="0" b="0"/>
              <a:pathLst>
                <a:path w="118745" h="238760">
                  <a:moveTo>
                    <a:pt x="0" y="238760"/>
                  </a:moveTo>
                  <a:lnTo>
                    <a:pt x="118745" y="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graphicFrame>
        <p:nvGraphicFramePr>
          <p:cNvPr id="6" name="Table 5">
            <a:extLst>
              <a:ext uri="{FF2B5EF4-FFF2-40B4-BE49-F238E27FC236}">
                <a16:creationId xmlns:a16="http://schemas.microsoft.com/office/drawing/2014/main" id="{D1BB6755-694E-393B-E231-A9C514A681B6}"/>
              </a:ext>
            </a:extLst>
          </p:cNvPr>
          <p:cNvGraphicFramePr>
            <a:graphicFrameLocks noGrp="1"/>
          </p:cNvGraphicFramePr>
          <p:nvPr>
            <p:extLst>
              <p:ext uri="{D42A27DB-BD31-4B8C-83A1-F6EECF244321}">
                <p14:modId xmlns:p14="http://schemas.microsoft.com/office/powerpoint/2010/main" val="2776239849"/>
              </p:ext>
            </p:extLst>
          </p:nvPr>
        </p:nvGraphicFramePr>
        <p:xfrm>
          <a:off x="6620926" y="1253332"/>
          <a:ext cx="5110841" cy="4351336"/>
        </p:xfrm>
        <a:graphic>
          <a:graphicData uri="http://schemas.openxmlformats.org/drawingml/2006/table">
            <a:tbl>
              <a:tblPr firstRow="1" firstCol="1" bandRow="1">
                <a:tableStyleId>{35758FB7-9AC5-4552-8A53-C91805E547FA}</a:tableStyleId>
              </a:tblPr>
              <a:tblGrid>
                <a:gridCol w="2867470">
                  <a:extLst>
                    <a:ext uri="{9D8B030D-6E8A-4147-A177-3AD203B41FA5}">
                      <a16:colId xmlns:a16="http://schemas.microsoft.com/office/drawing/2014/main" val="2496534512"/>
                    </a:ext>
                  </a:extLst>
                </a:gridCol>
                <a:gridCol w="2243371">
                  <a:extLst>
                    <a:ext uri="{9D8B030D-6E8A-4147-A177-3AD203B41FA5}">
                      <a16:colId xmlns:a16="http://schemas.microsoft.com/office/drawing/2014/main" val="3927867667"/>
                    </a:ext>
                  </a:extLst>
                </a:gridCol>
              </a:tblGrid>
              <a:tr h="1212070">
                <a:tc gridSpan="2">
                  <a:txBody>
                    <a:bodyPr/>
                    <a:lstStyle/>
                    <a:p>
                      <a:pPr marL="0" marR="0" indent="0">
                        <a:lnSpc>
                          <a:spcPct val="107000"/>
                        </a:lnSpc>
                        <a:spcBef>
                          <a:spcPts val="0"/>
                        </a:spcBef>
                        <a:spcAft>
                          <a:spcPts val="585"/>
                        </a:spcAft>
                      </a:pPr>
                      <a:r>
                        <a:rPr lang="en-US" sz="1600" dirty="0">
                          <a:effectLst/>
                        </a:rPr>
                        <a:t>                            Data Flow Description  </a:t>
                      </a:r>
                      <a:endParaRPr lang="en-US" sz="4400" dirty="0">
                        <a:effectLst/>
                      </a:endParaRPr>
                    </a:p>
                    <a:p>
                      <a:pPr marL="0" marR="0" indent="0">
                        <a:lnSpc>
                          <a:spcPct val="107000"/>
                        </a:lnSpc>
                        <a:spcBef>
                          <a:spcPts val="0"/>
                        </a:spcBef>
                        <a:spcAft>
                          <a:spcPts val="0"/>
                        </a:spcAft>
                      </a:pPr>
                      <a:r>
                        <a:rPr lang="en-US" sz="1600" dirty="0">
                          <a:effectLst/>
                        </a:rPr>
                        <a:t>ID : DF10 </a:t>
                      </a:r>
                      <a:endParaRPr lang="en-US" sz="4400" dirty="0">
                        <a:effectLst/>
                      </a:endParaRPr>
                    </a:p>
                    <a:p>
                      <a:pPr marL="0" marR="0" indent="0">
                        <a:lnSpc>
                          <a:spcPct val="107000"/>
                        </a:lnSpc>
                        <a:spcBef>
                          <a:spcPts val="0"/>
                        </a:spcBef>
                        <a:spcAft>
                          <a:spcPts val="0"/>
                        </a:spcAft>
                      </a:pPr>
                      <a:r>
                        <a:rPr lang="en-US" sz="1600" dirty="0">
                          <a:effectLst/>
                        </a:rPr>
                        <a:t>Name : Storing GPA  </a:t>
                      </a:r>
                      <a:endParaRPr lang="en-US" sz="4400" dirty="0">
                        <a:effectLst/>
                      </a:endParaRPr>
                    </a:p>
                    <a:p>
                      <a:pPr marL="0" marR="0" indent="0">
                        <a:lnSpc>
                          <a:spcPct val="107000"/>
                        </a:lnSpc>
                        <a:spcBef>
                          <a:spcPts val="0"/>
                        </a:spcBef>
                        <a:spcAft>
                          <a:spcPts val="0"/>
                        </a:spcAft>
                      </a:pPr>
                      <a:r>
                        <a:rPr lang="en-US" sz="1600" dirty="0">
                          <a:effectLst/>
                        </a:rPr>
                        <a:t>Description: Contains degree information of students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0917" marR="17915" marT="2357" marB="0"/>
                </a:tc>
                <a:tc hMerge="1">
                  <a:txBody>
                    <a:bodyPr/>
                    <a:lstStyle/>
                    <a:p>
                      <a:endParaRPr lang="en-US"/>
                    </a:p>
                  </a:txBody>
                  <a:tcPr/>
                </a:tc>
                <a:extLst>
                  <a:ext uri="{0D108BD9-81ED-4DB2-BD59-A6C34878D82A}">
                    <a16:rowId xmlns:a16="http://schemas.microsoft.com/office/drawing/2014/main" val="2551620047"/>
                  </a:ext>
                </a:extLst>
              </a:tr>
              <a:tr h="559400">
                <a:tc gridSpan="2">
                  <a:txBody>
                    <a:bodyPr/>
                    <a:lstStyle/>
                    <a:p>
                      <a:pPr marL="0" marR="0" indent="0">
                        <a:lnSpc>
                          <a:spcPct val="107000"/>
                        </a:lnSpc>
                        <a:spcBef>
                          <a:spcPts val="0"/>
                        </a:spcBef>
                        <a:spcAft>
                          <a:spcPts val="0"/>
                        </a:spcAft>
                      </a:pPr>
                      <a:r>
                        <a:rPr lang="en-US" sz="1000">
                          <a:effectLst/>
                        </a:rPr>
                        <a:t> </a:t>
                      </a:r>
                      <a:r>
                        <a:rPr lang="en-US" sz="1600">
                          <a:effectLst/>
                        </a:rPr>
                        <a:t>Source                                                Destination </a:t>
                      </a:r>
                      <a:endParaRPr lang="en-US" sz="4400">
                        <a:effectLst/>
                      </a:endParaRPr>
                    </a:p>
                    <a:p>
                      <a:pPr marL="0" marR="0" indent="0">
                        <a:lnSpc>
                          <a:spcPct val="107000"/>
                        </a:lnSpc>
                        <a:spcBef>
                          <a:spcPts val="0"/>
                        </a:spcBef>
                        <a:spcAft>
                          <a:spcPts val="0"/>
                        </a:spcAft>
                      </a:pPr>
                      <a:r>
                        <a:rPr lang="en-US" sz="1600">
                          <a:effectLst/>
                        </a:rPr>
                        <a:t>Process6                                             Process7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0917" marR="17915" marT="2357" marB="0" anchor="ctr"/>
                </a:tc>
                <a:tc hMerge="1">
                  <a:txBody>
                    <a:bodyPr/>
                    <a:lstStyle/>
                    <a:p>
                      <a:endParaRPr lang="en-US"/>
                    </a:p>
                  </a:txBody>
                  <a:tcPr/>
                </a:tc>
                <a:extLst>
                  <a:ext uri="{0D108BD9-81ED-4DB2-BD59-A6C34878D82A}">
                    <a16:rowId xmlns:a16="http://schemas.microsoft.com/office/drawing/2014/main" val="1511689432"/>
                  </a:ext>
                </a:extLst>
              </a:tr>
              <a:tr h="1071182">
                <a:tc gridSpan="2">
                  <a:txBody>
                    <a:bodyPr/>
                    <a:lstStyle/>
                    <a:p>
                      <a:pPr marL="0" marR="0" indent="0">
                        <a:lnSpc>
                          <a:spcPct val="107000"/>
                        </a:lnSpc>
                        <a:spcBef>
                          <a:spcPts val="0"/>
                        </a:spcBef>
                        <a:spcAft>
                          <a:spcPts val="0"/>
                        </a:spcAft>
                      </a:pPr>
                      <a:r>
                        <a:rPr lang="en-US" sz="1800" dirty="0">
                          <a:effectLst/>
                        </a:rPr>
                        <a:t>Type of data flow  </a:t>
                      </a:r>
                      <a:endParaRPr lang="en-US" sz="4400" dirty="0">
                        <a:effectLst/>
                      </a:endParaRPr>
                    </a:p>
                    <a:p>
                      <a:pPr marL="0" marR="0" indent="0">
                        <a:lnSpc>
                          <a:spcPct val="107000"/>
                        </a:lnSpc>
                        <a:spcBef>
                          <a:spcPts val="0"/>
                        </a:spcBef>
                        <a:spcAft>
                          <a:spcPts val="0"/>
                        </a:spcAft>
                        <a:tabLst>
                          <a:tab pos="1694180" algn="ctr"/>
                          <a:tab pos="2401570" algn="ctr"/>
                          <a:tab pos="4171950" algn="ctr"/>
                        </a:tabLst>
                      </a:pPr>
                      <a:r>
                        <a:rPr lang="en-US" sz="1000" dirty="0">
                          <a:effectLst/>
                        </a:rPr>
                        <a:t>	</a:t>
                      </a:r>
                      <a:r>
                        <a:rPr lang="en-US" sz="1800" dirty="0">
                          <a:effectLst/>
                        </a:rPr>
                        <a:t>Screen 	</a:t>
                      </a:r>
                      <a:r>
                        <a:rPr lang="en-US" sz="4400" dirty="0">
                          <a:effectLst/>
                        </a:rPr>
                        <a:t>    </a:t>
                      </a:r>
                      <a:r>
                        <a:rPr lang="en-US" sz="1800" dirty="0">
                          <a:effectLst/>
                        </a:rPr>
                        <a:t>Report     Form     Internal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0917" marR="17915" marT="2357" marB="0"/>
                </a:tc>
                <a:tc hMerge="1">
                  <a:txBody>
                    <a:bodyPr/>
                    <a:lstStyle/>
                    <a:p>
                      <a:endParaRPr lang="en-US"/>
                    </a:p>
                  </a:txBody>
                  <a:tcPr/>
                </a:tc>
                <a:extLst>
                  <a:ext uri="{0D108BD9-81ED-4DB2-BD59-A6C34878D82A}">
                    <a16:rowId xmlns:a16="http://schemas.microsoft.com/office/drawing/2014/main" val="3262862411"/>
                  </a:ext>
                </a:extLst>
              </a:tr>
              <a:tr h="559400">
                <a:tc>
                  <a:txBody>
                    <a:bodyPr/>
                    <a:lstStyle/>
                    <a:p>
                      <a:pPr marL="0" marR="0" indent="0">
                        <a:lnSpc>
                          <a:spcPct val="107000"/>
                        </a:lnSpc>
                        <a:spcBef>
                          <a:spcPts val="0"/>
                        </a:spcBef>
                        <a:spcAft>
                          <a:spcPts val="0"/>
                        </a:spcAft>
                      </a:pPr>
                      <a:r>
                        <a:rPr lang="en-US" sz="1600">
                          <a:effectLst/>
                        </a:rPr>
                        <a:t>Data Structure Traveling with the flow  Degree information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0917" marR="17915" marT="2357" marB="0"/>
                </a:tc>
                <a:tc>
                  <a:txBody>
                    <a:bodyPr/>
                    <a:lstStyle/>
                    <a:p>
                      <a:pPr marL="0" marR="0" indent="0">
                        <a:lnSpc>
                          <a:spcPct val="107000"/>
                        </a:lnSpc>
                        <a:spcBef>
                          <a:spcPts val="0"/>
                        </a:spcBef>
                        <a:spcAft>
                          <a:spcPts val="0"/>
                        </a:spcAft>
                      </a:pPr>
                      <a:r>
                        <a:rPr lang="en-US" sz="1600">
                          <a:effectLst/>
                        </a:rPr>
                        <a:t>      Volume/time </a:t>
                      </a:r>
                      <a:endParaRPr lang="en-US" sz="4400">
                        <a:effectLst/>
                      </a:endParaRPr>
                    </a:p>
                    <a:p>
                      <a:pPr marL="0" marR="0" indent="0">
                        <a:lnSpc>
                          <a:spcPct val="107000"/>
                        </a:lnSpc>
                        <a:spcBef>
                          <a:spcPts val="0"/>
                        </a:spcBef>
                        <a:spcAft>
                          <a:spcPts val="0"/>
                        </a:spcAft>
                      </a:pPr>
                      <a:r>
                        <a:rPr lang="en-US" sz="1600">
                          <a:effectLst/>
                        </a:rPr>
                        <a:t>            2/h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0917" marR="17915" marT="2357" marB="0"/>
                </a:tc>
                <a:extLst>
                  <a:ext uri="{0D108BD9-81ED-4DB2-BD59-A6C34878D82A}">
                    <a16:rowId xmlns:a16="http://schemas.microsoft.com/office/drawing/2014/main" val="4007372019"/>
                  </a:ext>
                </a:extLst>
              </a:tr>
              <a:tr h="949284">
                <a:tc gridSpan="2">
                  <a:txBody>
                    <a:bodyPr/>
                    <a:lstStyle/>
                    <a:p>
                      <a:pPr marL="0" marR="0" indent="0">
                        <a:lnSpc>
                          <a:spcPct val="107000"/>
                        </a:lnSpc>
                        <a:spcBef>
                          <a:spcPts val="0"/>
                        </a:spcBef>
                        <a:spcAft>
                          <a:spcPts val="0"/>
                        </a:spcAft>
                      </a:pPr>
                      <a:r>
                        <a:rPr lang="en-US" sz="1800" dirty="0">
                          <a:effectLst/>
                        </a:rPr>
                        <a:t>Comment :  </a:t>
                      </a:r>
                      <a:endParaRPr lang="en-US" sz="4400" dirty="0">
                        <a:effectLst/>
                      </a:endParaRPr>
                    </a:p>
                    <a:p>
                      <a:pPr marL="0" marR="0" indent="0">
                        <a:lnSpc>
                          <a:spcPct val="107000"/>
                        </a:lnSpc>
                        <a:spcBef>
                          <a:spcPts val="0"/>
                        </a:spcBef>
                        <a:spcAft>
                          <a:spcPts val="0"/>
                        </a:spcAft>
                      </a:pPr>
                      <a:r>
                        <a:rPr lang="en-US" sz="1800" dirty="0">
                          <a:effectLst/>
                        </a:rPr>
                        <a:t>Storing information in data store of degree to make it available to use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0917" marR="17915" marT="2357" marB="0"/>
                </a:tc>
                <a:tc hMerge="1">
                  <a:txBody>
                    <a:bodyPr/>
                    <a:lstStyle/>
                    <a:p>
                      <a:endParaRPr lang="en-US"/>
                    </a:p>
                  </a:txBody>
                  <a:tcPr/>
                </a:tc>
                <a:extLst>
                  <a:ext uri="{0D108BD9-81ED-4DB2-BD59-A6C34878D82A}">
                    <a16:rowId xmlns:a16="http://schemas.microsoft.com/office/drawing/2014/main" val="3874765121"/>
                  </a:ext>
                </a:extLst>
              </a:tr>
            </a:tbl>
          </a:graphicData>
        </a:graphic>
      </p:graphicFrame>
      <p:grpSp>
        <p:nvGrpSpPr>
          <p:cNvPr id="96" name="Group 95">
            <a:extLst>
              <a:ext uri="{FF2B5EF4-FFF2-40B4-BE49-F238E27FC236}">
                <a16:creationId xmlns:a16="http://schemas.microsoft.com/office/drawing/2014/main" id="{C820196F-93B3-BF81-90A8-08D4C89719E1}"/>
              </a:ext>
            </a:extLst>
          </p:cNvPr>
          <p:cNvGrpSpPr/>
          <p:nvPr/>
        </p:nvGrpSpPr>
        <p:grpSpPr>
          <a:xfrm>
            <a:off x="9883848" y="3514644"/>
            <a:ext cx="174625" cy="222250"/>
            <a:chOff x="0" y="0"/>
            <a:chExt cx="174625" cy="222250"/>
          </a:xfrm>
        </p:grpSpPr>
        <p:sp>
          <p:nvSpPr>
            <p:cNvPr id="97" name="Shape 31525">
              <a:extLst>
                <a:ext uri="{FF2B5EF4-FFF2-40B4-BE49-F238E27FC236}">
                  <a16:creationId xmlns:a16="http://schemas.microsoft.com/office/drawing/2014/main" id="{BDDFF627-7F30-0999-26E4-8C624B5CE165}"/>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98" name="Shape 1476">
              <a:extLst>
                <a:ext uri="{FF2B5EF4-FFF2-40B4-BE49-F238E27FC236}">
                  <a16:creationId xmlns:a16="http://schemas.microsoft.com/office/drawing/2014/main" id="{448E497B-C0F0-2E06-7198-775FD8AA700F}"/>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99" name="Group 98">
            <a:extLst>
              <a:ext uri="{FF2B5EF4-FFF2-40B4-BE49-F238E27FC236}">
                <a16:creationId xmlns:a16="http://schemas.microsoft.com/office/drawing/2014/main" id="{C1F86C4E-9692-E226-2B8F-4B717B5F47C2}"/>
              </a:ext>
            </a:extLst>
          </p:cNvPr>
          <p:cNvGrpSpPr/>
          <p:nvPr/>
        </p:nvGrpSpPr>
        <p:grpSpPr>
          <a:xfrm>
            <a:off x="10631833" y="3502926"/>
            <a:ext cx="174625" cy="222250"/>
            <a:chOff x="0" y="0"/>
            <a:chExt cx="174625" cy="222250"/>
          </a:xfrm>
        </p:grpSpPr>
        <p:sp>
          <p:nvSpPr>
            <p:cNvPr id="100" name="Shape 31527">
              <a:extLst>
                <a:ext uri="{FF2B5EF4-FFF2-40B4-BE49-F238E27FC236}">
                  <a16:creationId xmlns:a16="http://schemas.microsoft.com/office/drawing/2014/main" id="{2935E181-C68E-3286-027E-F856E9FC818F}"/>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01" name="Shape 1480">
              <a:extLst>
                <a:ext uri="{FF2B5EF4-FFF2-40B4-BE49-F238E27FC236}">
                  <a16:creationId xmlns:a16="http://schemas.microsoft.com/office/drawing/2014/main" id="{C05B5FD5-E896-3F87-E065-015D50D3AB0A}"/>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02" name="Group 101">
            <a:extLst>
              <a:ext uri="{FF2B5EF4-FFF2-40B4-BE49-F238E27FC236}">
                <a16:creationId xmlns:a16="http://schemas.microsoft.com/office/drawing/2014/main" id="{BD697EB1-FC07-D67E-84CA-59D3505F13E2}"/>
              </a:ext>
            </a:extLst>
          </p:cNvPr>
          <p:cNvGrpSpPr/>
          <p:nvPr/>
        </p:nvGrpSpPr>
        <p:grpSpPr>
          <a:xfrm>
            <a:off x="8914133" y="3555655"/>
            <a:ext cx="174625" cy="222250"/>
            <a:chOff x="0" y="0"/>
            <a:chExt cx="174625" cy="222250"/>
          </a:xfrm>
        </p:grpSpPr>
        <p:sp>
          <p:nvSpPr>
            <p:cNvPr id="103" name="Shape 31529">
              <a:extLst>
                <a:ext uri="{FF2B5EF4-FFF2-40B4-BE49-F238E27FC236}">
                  <a16:creationId xmlns:a16="http://schemas.microsoft.com/office/drawing/2014/main" id="{8ADD1458-5946-0BC7-1D46-BA1D466F8B29}"/>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04" name="Shape 1482">
              <a:extLst>
                <a:ext uri="{FF2B5EF4-FFF2-40B4-BE49-F238E27FC236}">
                  <a16:creationId xmlns:a16="http://schemas.microsoft.com/office/drawing/2014/main" id="{DA426E71-F1E0-F351-8B98-5F6AC804392E}"/>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05" name="Group 104">
            <a:extLst>
              <a:ext uri="{FF2B5EF4-FFF2-40B4-BE49-F238E27FC236}">
                <a16:creationId xmlns:a16="http://schemas.microsoft.com/office/drawing/2014/main" id="{32AFD22C-1E90-89C8-EC33-F1CE3354EDE7}"/>
              </a:ext>
            </a:extLst>
          </p:cNvPr>
          <p:cNvGrpSpPr/>
          <p:nvPr/>
        </p:nvGrpSpPr>
        <p:grpSpPr>
          <a:xfrm>
            <a:off x="6858031" y="3300550"/>
            <a:ext cx="1012825" cy="476250"/>
            <a:chOff x="0" y="0"/>
            <a:chExt cx="1012825" cy="477035"/>
          </a:xfrm>
        </p:grpSpPr>
        <p:sp>
          <p:nvSpPr>
            <p:cNvPr id="106" name="Rectangle 105">
              <a:extLst>
                <a:ext uri="{FF2B5EF4-FFF2-40B4-BE49-F238E27FC236}">
                  <a16:creationId xmlns:a16="http://schemas.microsoft.com/office/drawing/2014/main" id="{75B76873-428B-2B89-CC07-A3C475E984A0}"/>
                </a:ext>
              </a:extLst>
            </p:cNvPr>
            <p:cNvSpPr/>
            <p:nvPr/>
          </p:nvSpPr>
          <p:spPr>
            <a:xfrm>
              <a:off x="346837" y="217805"/>
              <a:ext cx="425828" cy="344776"/>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2000">
                  <a:solidFill>
                    <a:srgbClr val="000000"/>
                  </a:solidFill>
                  <a:effectLst/>
                  <a:latin typeface="Calibri" panose="020F0502020204030204" pitchFamily="34" charset="0"/>
                  <a:ea typeface="Calibri" panose="020F0502020204030204" pitchFamily="34" charset="0"/>
                </a:rPr>
                <a:t>file</a:t>
              </a:r>
              <a:endParaRPr lang="en-US" sz="4800">
                <a:solidFill>
                  <a:srgbClr val="000000"/>
                </a:solidFill>
                <a:effectLst/>
                <a:latin typeface="Calibri" panose="020F0502020204030204" pitchFamily="34" charset="0"/>
                <a:ea typeface="Calibri" panose="020F0502020204030204" pitchFamily="34" charset="0"/>
              </a:endParaRPr>
            </a:p>
          </p:txBody>
        </p:sp>
        <p:sp>
          <p:nvSpPr>
            <p:cNvPr id="107" name="Rectangle 106">
              <a:extLst>
                <a:ext uri="{FF2B5EF4-FFF2-40B4-BE49-F238E27FC236}">
                  <a16:creationId xmlns:a16="http://schemas.microsoft.com/office/drawing/2014/main" id="{5857B6FD-0EDD-D010-2A75-B07B979F1A88}"/>
                </a:ext>
              </a:extLst>
            </p:cNvPr>
            <p:cNvSpPr/>
            <p:nvPr/>
          </p:nvSpPr>
          <p:spPr>
            <a:xfrm>
              <a:off x="666877" y="217805"/>
              <a:ext cx="76500" cy="344776"/>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2000">
                  <a:solidFill>
                    <a:srgbClr val="000000"/>
                  </a:solidFill>
                  <a:effectLst/>
                  <a:latin typeface="Calibri" panose="020F0502020204030204" pitchFamily="34" charset="0"/>
                  <a:ea typeface="Calibri" panose="020F0502020204030204" pitchFamily="34" charset="0"/>
                </a:rPr>
                <a:t> </a:t>
              </a:r>
              <a:endParaRPr lang="en-US" sz="4800">
                <a:solidFill>
                  <a:srgbClr val="000000"/>
                </a:solidFill>
                <a:effectLst/>
                <a:latin typeface="Calibri" panose="020F0502020204030204" pitchFamily="34" charset="0"/>
                <a:ea typeface="Calibri" panose="020F0502020204030204" pitchFamily="34" charset="0"/>
              </a:endParaRPr>
            </a:p>
          </p:txBody>
        </p:sp>
        <p:sp>
          <p:nvSpPr>
            <p:cNvPr id="108" name="Shape 31521">
              <a:extLst>
                <a:ext uri="{FF2B5EF4-FFF2-40B4-BE49-F238E27FC236}">
                  <a16:creationId xmlns:a16="http://schemas.microsoft.com/office/drawing/2014/main" id="{7CCA83B3-0392-2A24-A7FF-A8266B89A15C}"/>
                </a:ext>
              </a:extLst>
            </p:cNvPr>
            <p:cNvSpPr/>
            <p:nvPr/>
          </p:nvSpPr>
          <p:spPr>
            <a:xfrm>
              <a:off x="0" y="226949"/>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09" name="Shape 1474">
              <a:extLst>
                <a:ext uri="{FF2B5EF4-FFF2-40B4-BE49-F238E27FC236}">
                  <a16:creationId xmlns:a16="http://schemas.microsoft.com/office/drawing/2014/main" id="{7C48386A-E30F-2FB0-54DD-B8D1FCEE2AE3}"/>
                </a:ext>
              </a:extLst>
            </p:cNvPr>
            <p:cNvSpPr/>
            <p:nvPr/>
          </p:nvSpPr>
          <p:spPr>
            <a:xfrm>
              <a:off x="0" y="226949"/>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110" name="Shape 31522">
              <a:extLst>
                <a:ext uri="{FF2B5EF4-FFF2-40B4-BE49-F238E27FC236}">
                  <a16:creationId xmlns:a16="http://schemas.microsoft.com/office/drawing/2014/main" id="{9EAACE20-21C6-1AFD-F5F6-0828EC0552EE}"/>
                </a:ext>
              </a:extLst>
            </p:cNvPr>
            <p:cNvSpPr/>
            <p:nvPr/>
          </p:nvSpPr>
          <p:spPr>
            <a:xfrm>
              <a:off x="838200" y="228854"/>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11" name="Shape 1478">
              <a:extLst>
                <a:ext uri="{FF2B5EF4-FFF2-40B4-BE49-F238E27FC236}">
                  <a16:creationId xmlns:a16="http://schemas.microsoft.com/office/drawing/2014/main" id="{73DAD55E-483E-E4D5-CA81-373847AA1C89}"/>
                </a:ext>
              </a:extLst>
            </p:cNvPr>
            <p:cNvSpPr/>
            <p:nvPr/>
          </p:nvSpPr>
          <p:spPr>
            <a:xfrm>
              <a:off x="838200" y="228854"/>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112" name="Shape 1483">
              <a:extLst>
                <a:ext uri="{FF2B5EF4-FFF2-40B4-BE49-F238E27FC236}">
                  <a16:creationId xmlns:a16="http://schemas.microsoft.com/office/drawing/2014/main" id="{AD082B90-401F-BAE0-A329-31E770A6D527}"/>
                </a:ext>
              </a:extLst>
            </p:cNvPr>
            <p:cNvSpPr/>
            <p:nvPr/>
          </p:nvSpPr>
          <p:spPr>
            <a:xfrm>
              <a:off x="64135" y="0"/>
              <a:ext cx="405130" cy="325755"/>
            </a:xfrm>
            <a:custGeom>
              <a:avLst/>
              <a:gdLst/>
              <a:ahLst/>
              <a:cxnLst/>
              <a:rect l="0" t="0" r="0" b="0"/>
              <a:pathLst>
                <a:path w="405130" h="325755">
                  <a:moveTo>
                    <a:pt x="405130" y="0"/>
                  </a:moveTo>
                  <a:lnTo>
                    <a:pt x="0" y="32575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113" name="Shape 1484">
              <a:extLst>
                <a:ext uri="{FF2B5EF4-FFF2-40B4-BE49-F238E27FC236}">
                  <a16:creationId xmlns:a16="http://schemas.microsoft.com/office/drawing/2014/main" id="{5440466A-B757-ED6D-2BFC-950082AB368C}"/>
                </a:ext>
              </a:extLst>
            </p:cNvPr>
            <p:cNvSpPr/>
            <p:nvPr/>
          </p:nvSpPr>
          <p:spPr>
            <a:xfrm>
              <a:off x="95885" y="6096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spTree>
    <p:extLst>
      <p:ext uri="{BB962C8B-B14F-4D97-AF65-F5344CB8AC3E}">
        <p14:creationId xmlns:p14="http://schemas.microsoft.com/office/powerpoint/2010/main" val="6221159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6313"/>
            <a:ext cx="10515600" cy="668545"/>
          </a:xfrm>
        </p:spPr>
        <p:txBody>
          <a:bodyPr>
            <a:normAutofit fontScale="90000"/>
          </a:bodyPr>
          <a:lstStyle/>
          <a:p>
            <a:pPr algn="ctr"/>
            <a:r>
              <a:rPr lang="en-US" sz="4400" b="1" dirty="0">
                <a:latin typeface="+mj-lt"/>
              </a:rPr>
              <a:t>Data</a:t>
            </a:r>
            <a:r>
              <a:rPr lang="en-US" sz="4400" dirty="0">
                <a:latin typeface="+mj-lt"/>
              </a:rPr>
              <a:t> dictionary</a:t>
            </a:r>
            <a:endParaRPr lang="en-US" dirty="0"/>
          </a:p>
        </p:txBody>
      </p:sp>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graphicFrame>
        <p:nvGraphicFramePr>
          <p:cNvPr id="3" name="Table 2">
            <a:extLst>
              <a:ext uri="{FF2B5EF4-FFF2-40B4-BE49-F238E27FC236}">
                <a16:creationId xmlns:a16="http://schemas.microsoft.com/office/drawing/2014/main" id="{D86BFC7F-A16D-D609-A70A-965A155206AE}"/>
              </a:ext>
            </a:extLst>
          </p:cNvPr>
          <p:cNvGraphicFramePr>
            <a:graphicFrameLocks noGrp="1"/>
          </p:cNvGraphicFramePr>
          <p:nvPr>
            <p:extLst>
              <p:ext uri="{D42A27DB-BD31-4B8C-83A1-F6EECF244321}">
                <p14:modId xmlns:p14="http://schemas.microsoft.com/office/powerpoint/2010/main" val="4211711439"/>
              </p:ext>
            </p:extLst>
          </p:nvPr>
        </p:nvGraphicFramePr>
        <p:xfrm>
          <a:off x="397565" y="1311965"/>
          <a:ext cx="5284939" cy="4302278"/>
        </p:xfrm>
        <a:graphic>
          <a:graphicData uri="http://schemas.openxmlformats.org/drawingml/2006/table">
            <a:tbl>
              <a:tblPr firstRow="1" firstCol="1" bandRow="1">
                <a:tableStyleId>{35758FB7-9AC5-4552-8A53-C91805E547FA}</a:tableStyleId>
              </a:tblPr>
              <a:tblGrid>
                <a:gridCol w="2965149">
                  <a:extLst>
                    <a:ext uri="{9D8B030D-6E8A-4147-A177-3AD203B41FA5}">
                      <a16:colId xmlns:a16="http://schemas.microsoft.com/office/drawing/2014/main" val="4128759078"/>
                    </a:ext>
                  </a:extLst>
                </a:gridCol>
                <a:gridCol w="2319790">
                  <a:extLst>
                    <a:ext uri="{9D8B030D-6E8A-4147-A177-3AD203B41FA5}">
                      <a16:colId xmlns:a16="http://schemas.microsoft.com/office/drawing/2014/main" val="2219796851"/>
                    </a:ext>
                  </a:extLst>
                </a:gridCol>
              </a:tblGrid>
              <a:tr h="1403180">
                <a:tc gridSpan="2">
                  <a:txBody>
                    <a:bodyPr/>
                    <a:lstStyle/>
                    <a:p>
                      <a:pPr marL="0" marR="0" indent="0">
                        <a:lnSpc>
                          <a:spcPct val="107000"/>
                        </a:lnSpc>
                        <a:spcBef>
                          <a:spcPts val="0"/>
                        </a:spcBef>
                        <a:spcAft>
                          <a:spcPts val="585"/>
                        </a:spcAft>
                      </a:pPr>
                      <a:r>
                        <a:rPr lang="en-US" sz="1600" dirty="0">
                          <a:effectLst/>
                        </a:rPr>
                        <a:t>Data Flow Description  </a:t>
                      </a:r>
                      <a:endParaRPr lang="en-US" sz="4300" dirty="0">
                        <a:effectLst/>
                      </a:endParaRPr>
                    </a:p>
                    <a:p>
                      <a:pPr marL="0" marR="0" indent="0">
                        <a:lnSpc>
                          <a:spcPct val="107000"/>
                        </a:lnSpc>
                        <a:spcBef>
                          <a:spcPts val="0"/>
                        </a:spcBef>
                        <a:spcAft>
                          <a:spcPts val="0"/>
                        </a:spcAft>
                      </a:pPr>
                      <a:r>
                        <a:rPr lang="en-US" sz="1600" dirty="0">
                          <a:effectLst/>
                        </a:rPr>
                        <a:t>ID: DF11 </a:t>
                      </a:r>
                      <a:endParaRPr lang="en-US" sz="4300" dirty="0">
                        <a:effectLst/>
                      </a:endParaRPr>
                    </a:p>
                    <a:p>
                      <a:pPr marL="0" marR="0" indent="0">
                        <a:lnSpc>
                          <a:spcPct val="107000"/>
                        </a:lnSpc>
                        <a:spcBef>
                          <a:spcPts val="0"/>
                        </a:spcBef>
                        <a:spcAft>
                          <a:spcPts val="0"/>
                        </a:spcAft>
                      </a:pPr>
                      <a:r>
                        <a:rPr lang="en-US" sz="1600" dirty="0">
                          <a:effectLst/>
                        </a:rPr>
                        <a:t>Name:  Combine degree </a:t>
                      </a:r>
                      <a:endParaRPr lang="en-US" sz="4300" dirty="0">
                        <a:effectLst/>
                      </a:endParaRPr>
                    </a:p>
                    <a:p>
                      <a:pPr marL="0" marR="0" indent="0">
                        <a:lnSpc>
                          <a:spcPct val="107000"/>
                        </a:lnSpc>
                        <a:spcBef>
                          <a:spcPts val="0"/>
                        </a:spcBef>
                        <a:spcAft>
                          <a:spcPts val="0"/>
                        </a:spcAft>
                      </a:pPr>
                      <a:r>
                        <a:rPr lang="en-US" sz="1600" dirty="0">
                          <a:effectLst/>
                        </a:rPr>
                        <a:t>Description: contains degree record of student that will be combined </a:t>
                      </a:r>
                      <a:endParaRPr lang="en-US" sz="43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767" marR="21733" marT="2860" marB="0"/>
                </a:tc>
                <a:tc hMerge="1">
                  <a:txBody>
                    <a:bodyPr/>
                    <a:lstStyle/>
                    <a:p>
                      <a:endParaRPr lang="en-US"/>
                    </a:p>
                  </a:txBody>
                  <a:tcPr/>
                </a:tc>
                <a:extLst>
                  <a:ext uri="{0D108BD9-81ED-4DB2-BD59-A6C34878D82A}">
                    <a16:rowId xmlns:a16="http://schemas.microsoft.com/office/drawing/2014/main" val="622929234"/>
                  </a:ext>
                </a:extLst>
              </a:tr>
              <a:tr h="512807">
                <a:tc gridSpan="2">
                  <a:txBody>
                    <a:bodyPr/>
                    <a:lstStyle/>
                    <a:p>
                      <a:pPr marL="0" marR="0" indent="0">
                        <a:lnSpc>
                          <a:spcPct val="107000"/>
                        </a:lnSpc>
                        <a:spcBef>
                          <a:spcPts val="0"/>
                        </a:spcBef>
                        <a:spcAft>
                          <a:spcPts val="0"/>
                        </a:spcAft>
                      </a:pPr>
                      <a:r>
                        <a:rPr lang="en-US" sz="1000">
                          <a:effectLst/>
                        </a:rPr>
                        <a:t> </a:t>
                      </a:r>
                      <a:r>
                        <a:rPr lang="en-US" sz="1600">
                          <a:effectLst/>
                        </a:rPr>
                        <a:t>Source                                                Destination </a:t>
                      </a:r>
                      <a:endParaRPr lang="en-US" sz="4300">
                        <a:effectLst/>
                      </a:endParaRPr>
                    </a:p>
                    <a:p>
                      <a:pPr marL="0" marR="0" indent="0">
                        <a:lnSpc>
                          <a:spcPct val="107000"/>
                        </a:lnSpc>
                        <a:spcBef>
                          <a:spcPts val="0"/>
                        </a:spcBef>
                        <a:spcAft>
                          <a:spcPts val="0"/>
                        </a:spcAft>
                      </a:pPr>
                      <a:r>
                        <a:rPr lang="en-US" sz="1600">
                          <a:effectLst/>
                        </a:rPr>
                        <a:t>Affaris                                                 Prosses7                                       </a:t>
                      </a:r>
                      <a:endParaRPr lang="en-US" sz="43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767" marR="21733" marT="2860" marB="0" anchor="ctr"/>
                </a:tc>
                <a:tc hMerge="1">
                  <a:txBody>
                    <a:bodyPr/>
                    <a:lstStyle/>
                    <a:p>
                      <a:endParaRPr lang="en-US"/>
                    </a:p>
                  </a:txBody>
                  <a:tcPr/>
                </a:tc>
                <a:extLst>
                  <a:ext uri="{0D108BD9-81ED-4DB2-BD59-A6C34878D82A}">
                    <a16:rowId xmlns:a16="http://schemas.microsoft.com/office/drawing/2014/main" val="1276690852"/>
                  </a:ext>
                </a:extLst>
              </a:tr>
              <a:tr h="957176">
                <a:tc gridSpan="2">
                  <a:txBody>
                    <a:bodyPr/>
                    <a:lstStyle/>
                    <a:p>
                      <a:pPr marL="0" marR="0" indent="0">
                        <a:lnSpc>
                          <a:spcPct val="107000"/>
                        </a:lnSpc>
                        <a:spcBef>
                          <a:spcPts val="0"/>
                        </a:spcBef>
                        <a:spcAft>
                          <a:spcPts val="0"/>
                        </a:spcAft>
                      </a:pPr>
                      <a:r>
                        <a:rPr lang="en-US" sz="1800" dirty="0">
                          <a:effectLst/>
                        </a:rPr>
                        <a:t>Type of data flow  </a:t>
                      </a:r>
                      <a:endParaRPr lang="en-US" sz="4300" dirty="0">
                        <a:effectLst/>
                      </a:endParaRPr>
                    </a:p>
                    <a:p>
                      <a:pPr marL="0" marR="0" indent="0">
                        <a:lnSpc>
                          <a:spcPct val="107000"/>
                        </a:lnSpc>
                        <a:spcBef>
                          <a:spcPts val="0"/>
                        </a:spcBef>
                        <a:spcAft>
                          <a:spcPts val="0"/>
                        </a:spcAft>
                        <a:tabLst>
                          <a:tab pos="789940" algn="ctr"/>
                          <a:tab pos="1694180" algn="ctr"/>
                          <a:tab pos="2401570" algn="ctr"/>
                          <a:tab pos="4171950" algn="ctr"/>
                        </a:tabLst>
                      </a:pPr>
                      <a:r>
                        <a:rPr lang="en-US" sz="1000" dirty="0">
                          <a:effectLst/>
                        </a:rPr>
                        <a:t>	</a:t>
                      </a:r>
                      <a:r>
                        <a:rPr lang="en-US" sz="1800" dirty="0">
                          <a:effectLst/>
                        </a:rPr>
                        <a:t>file 	Screen 	</a:t>
                      </a:r>
                      <a:r>
                        <a:rPr lang="en-US" sz="4300" dirty="0">
                          <a:effectLst/>
                        </a:rPr>
                        <a:t>    </a:t>
                      </a:r>
                      <a:r>
                        <a:rPr lang="en-US" sz="1800" dirty="0">
                          <a:effectLst/>
                        </a:rPr>
                        <a:t>Report         Form        Internal </a:t>
                      </a:r>
                      <a:endParaRPr lang="en-US" sz="43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767" marR="21733" marT="2860" marB="0"/>
                </a:tc>
                <a:tc hMerge="1">
                  <a:txBody>
                    <a:bodyPr/>
                    <a:lstStyle/>
                    <a:p>
                      <a:endParaRPr lang="en-US"/>
                    </a:p>
                  </a:txBody>
                  <a:tcPr/>
                </a:tc>
                <a:extLst>
                  <a:ext uri="{0D108BD9-81ED-4DB2-BD59-A6C34878D82A}">
                    <a16:rowId xmlns:a16="http://schemas.microsoft.com/office/drawing/2014/main" val="2994446589"/>
                  </a:ext>
                </a:extLst>
              </a:tr>
              <a:tr h="666327">
                <a:tc>
                  <a:txBody>
                    <a:bodyPr/>
                    <a:lstStyle/>
                    <a:p>
                      <a:pPr marL="0" marR="0" indent="0">
                        <a:lnSpc>
                          <a:spcPct val="107000"/>
                        </a:lnSpc>
                        <a:spcBef>
                          <a:spcPts val="0"/>
                        </a:spcBef>
                        <a:spcAft>
                          <a:spcPts val="0"/>
                        </a:spcAft>
                      </a:pPr>
                      <a:r>
                        <a:rPr lang="en-US" sz="1400">
                          <a:effectLst/>
                        </a:rPr>
                        <a:t>Data Structure Traveling with the flow  Degree information </a:t>
                      </a:r>
                      <a:endParaRPr lang="en-US" sz="43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767" marR="21733" marT="2860" marB="0"/>
                </a:tc>
                <a:tc>
                  <a:txBody>
                    <a:bodyPr/>
                    <a:lstStyle/>
                    <a:p>
                      <a:pPr marL="0" marR="0" indent="0">
                        <a:lnSpc>
                          <a:spcPct val="107000"/>
                        </a:lnSpc>
                        <a:spcBef>
                          <a:spcPts val="0"/>
                        </a:spcBef>
                        <a:spcAft>
                          <a:spcPts val="0"/>
                        </a:spcAft>
                      </a:pPr>
                      <a:r>
                        <a:rPr lang="en-US" sz="1400">
                          <a:effectLst/>
                        </a:rPr>
                        <a:t>      Volume/time </a:t>
                      </a:r>
                      <a:endParaRPr lang="en-US" sz="4300">
                        <a:effectLst/>
                      </a:endParaRPr>
                    </a:p>
                    <a:p>
                      <a:pPr marL="0" marR="0" indent="0">
                        <a:lnSpc>
                          <a:spcPct val="107000"/>
                        </a:lnSpc>
                        <a:spcBef>
                          <a:spcPts val="0"/>
                        </a:spcBef>
                        <a:spcAft>
                          <a:spcPts val="0"/>
                        </a:spcAft>
                      </a:pPr>
                      <a:r>
                        <a:rPr lang="en-US" sz="1400">
                          <a:effectLst/>
                        </a:rPr>
                        <a:t>            2/h </a:t>
                      </a:r>
                      <a:endParaRPr lang="en-US" sz="43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767" marR="21733" marT="2860" marB="0"/>
                </a:tc>
                <a:extLst>
                  <a:ext uri="{0D108BD9-81ED-4DB2-BD59-A6C34878D82A}">
                    <a16:rowId xmlns:a16="http://schemas.microsoft.com/office/drawing/2014/main" val="889850523"/>
                  </a:ext>
                </a:extLst>
              </a:tr>
              <a:tr h="753215">
                <a:tc gridSpan="2">
                  <a:txBody>
                    <a:bodyPr/>
                    <a:lstStyle/>
                    <a:p>
                      <a:pPr marL="0" marR="0" indent="0">
                        <a:lnSpc>
                          <a:spcPct val="107000"/>
                        </a:lnSpc>
                        <a:spcBef>
                          <a:spcPts val="0"/>
                        </a:spcBef>
                        <a:spcAft>
                          <a:spcPts val="740"/>
                        </a:spcAft>
                      </a:pPr>
                      <a:r>
                        <a:rPr lang="en-US" sz="1000" dirty="0">
                          <a:effectLst/>
                        </a:rPr>
                        <a:t> </a:t>
                      </a:r>
                      <a:r>
                        <a:rPr lang="en-US" sz="1800" dirty="0">
                          <a:effectLst/>
                        </a:rPr>
                        <a:t>Comment :  </a:t>
                      </a:r>
                      <a:endParaRPr lang="en-US" sz="4300" dirty="0">
                        <a:effectLst/>
                      </a:endParaRPr>
                    </a:p>
                    <a:p>
                      <a:pPr marL="0" marR="0" indent="0">
                        <a:lnSpc>
                          <a:spcPct val="107000"/>
                        </a:lnSpc>
                        <a:spcBef>
                          <a:spcPts val="0"/>
                        </a:spcBef>
                        <a:spcAft>
                          <a:spcPts val="0"/>
                        </a:spcAft>
                      </a:pPr>
                      <a:r>
                        <a:rPr lang="en-US" sz="1800" dirty="0">
                          <a:effectLst/>
                        </a:rPr>
                        <a:t>Combine degree of student to calculate GPA </a:t>
                      </a:r>
                      <a:endParaRPr lang="en-US" sz="43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1767" marR="21733" marT="2860" marB="0"/>
                </a:tc>
                <a:tc hMerge="1">
                  <a:txBody>
                    <a:bodyPr/>
                    <a:lstStyle/>
                    <a:p>
                      <a:endParaRPr lang="en-US"/>
                    </a:p>
                  </a:txBody>
                  <a:tcPr/>
                </a:tc>
                <a:extLst>
                  <a:ext uri="{0D108BD9-81ED-4DB2-BD59-A6C34878D82A}">
                    <a16:rowId xmlns:a16="http://schemas.microsoft.com/office/drawing/2014/main" val="565592363"/>
                  </a:ext>
                </a:extLst>
              </a:tr>
            </a:tbl>
          </a:graphicData>
        </a:graphic>
      </p:graphicFrame>
      <p:grpSp>
        <p:nvGrpSpPr>
          <p:cNvPr id="9" name="Group 8">
            <a:extLst>
              <a:ext uri="{FF2B5EF4-FFF2-40B4-BE49-F238E27FC236}">
                <a16:creationId xmlns:a16="http://schemas.microsoft.com/office/drawing/2014/main" id="{59759383-7402-57BD-BECC-342CE32C8098}"/>
              </a:ext>
            </a:extLst>
          </p:cNvPr>
          <p:cNvGrpSpPr/>
          <p:nvPr/>
        </p:nvGrpSpPr>
        <p:grpSpPr>
          <a:xfrm>
            <a:off x="4667585" y="3877167"/>
            <a:ext cx="174625" cy="222250"/>
            <a:chOff x="0" y="0"/>
            <a:chExt cx="174625" cy="222250"/>
          </a:xfrm>
        </p:grpSpPr>
        <p:sp>
          <p:nvSpPr>
            <p:cNvPr id="10" name="Shape 31535">
              <a:extLst>
                <a:ext uri="{FF2B5EF4-FFF2-40B4-BE49-F238E27FC236}">
                  <a16:creationId xmlns:a16="http://schemas.microsoft.com/office/drawing/2014/main" id="{97164F49-868F-C742-F95F-CC6558E69A8D}"/>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1" name="Shape 1622">
              <a:extLst>
                <a:ext uri="{FF2B5EF4-FFF2-40B4-BE49-F238E27FC236}">
                  <a16:creationId xmlns:a16="http://schemas.microsoft.com/office/drawing/2014/main" id="{AD6AEAA5-6F43-CBB1-A81C-EFE1342DB93E}"/>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2" name="Group 11">
            <a:extLst>
              <a:ext uri="{FF2B5EF4-FFF2-40B4-BE49-F238E27FC236}">
                <a16:creationId xmlns:a16="http://schemas.microsoft.com/office/drawing/2014/main" id="{E454ABCD-3048-F1A5-8968-4DA0B1BADF9D}"/>
              </a:ext>
            </a:extLst>
          </p:cNvPr>
          <p:cNvGrpSpPr/>
          <p:nvPr/>
        </p:nvGrpSpPr>
        <p:grpSpPr>
          <a:xfrm>
            <a:off x="3714601" y="3871045"/>
            <a:ext cx="174625" cy="222250"/>
            <a:chOff x="0" y="0"/>
            <a:chExt cx="174625" cy="222250"/>
          </a:xfrm>
        </p:grpSpPr>
        <p:sp>
          <p:nvSpPr>
            <p:cNvPr id="13" name="Shape 31537">
              <a:extLst>
                <a:ext uri="{FF2B5EF4-FFF2-40B4-BE49-F238E27FC236}">
                  <a16:creationId xmlns:a16="http://schemas.microsoft.com/office/drawing/2014/main" id="{B724F92E-63D7-6206-EAA7-255F42F53712}"/>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4" name="Shape 1620">
              <a:extLst>
                <a:ext uri="{FF2B5EF4-FFF2-40B4-BE49-F238E27FC236}">
                  <a16:creationId xmlns:a16="http://schemas.microsoft.com/office/drawing/2014/main" id="{11137543-35B5-5BAC-1CFC-80A1E72D8FE1}"/>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5" name="Group 14">
            <a:extLst>
              <a:ext uri="{FF2B5EF4-FFF2-40B4-BE49-F238E27FC236}">
                <a16:creationId xmlns:a16="http://schemas.microsoft.com/office/drawing/2014/main" id="{D2C3243A-202F-B5E3-96CA-66544BE43595}"/>
              </a:ext>
            </a:extLst>
          </p:cNvPr>
          <p:cNvGrpSpPr/>
          <p:nvPr/>
        </p:nvGrpSpPr>
        <p:grpSpPr>
          <a:xfrm>
            <a:off x="2677210" y="3877685"/>
            <a:ext cx="174625" cy="222250"/>
            <a:chOff x="0" y="0"/>
            <a:chExt cx="174625" cy="222250"/>
          </a:xfrm>
        </p:grpSpPr>
        <p:sp>
          <p:nvSpPr>
            <p:cNvPr id="16" name="Shape 31539">
              <a:extLst>
                <a:ext uri="{FF2B5EF4-FFF2-40B4-BE49-F238E27FC236}">
                  <a16:creationId xmlns:a16="http://schemas.microsoft.com/office/drawing/2014/main" id="{37773A3E-929C-23BE-CC03-8B1DA59BEA52}"/>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7" name="Shape 1624">
              <a:extLst>
                <a:ext uri="{FF2B5EF4-FFF2-40B4-BE49-F238E27FC236}">
                  <a16:creationId xmlns:a16="http://schemas.microsoft.com/office/drawing/2014/main" id="{5808169F-6CE8-0992-EEBA-922F19AEBE0C}"/>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8" name="Group 17">
            <a:extLst>
              <a:ext uri="{FF2B5EF4-FFF2-40B4-BE49-F238E27FC236}">
                <a16:creationId xmlns:a16="http://schemas.microsoft.com/office/drawing/2014/main" id="{222BF74A-3F82-3D90-7534-D1F66302F1DB}"/>
              </a:ext>
            </a:extLst>
          </p:cNvPr>
          <p:cNvGrpSpPr/>
          <p:nvPr/>
        </p:nvGrpSpPr>
        <p:grpSpPr>
          <a:xfrm>
            <a:off x="1552506" y="3871045"/>
            <a:ext cx="174625" cy="222250"/>
            <a:chOff x="0" y="0"/>
            <a:chExt cx="174625" cy="222250"/>
          </a:xfrm>
        </p:grpSpPr>
        <p:sp>
          <p:nvSpPr>
            <p:cNvPr id="19" name="Shape 31541">
              <a:extLst>
                <a:ext uri="{FF2B5EF4-FFF2-40B4-BE49-F238E27FC236}">
                  <a16:creationId xmlns:a16="http://schemas.microsoft.com/office/drawing/2014/main" id="{6208D736-9E2E-A129-9820-6835F7D94F0B}"/>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20" name="Shape 1626">
              <a:extLst>
                <a:ext uri="{FF2B5EF4-FFF2-40B4-BE49-F238E27FC236}">
                  <a16:creationId xmlns:a16="http://schemas.microsoft.com/office/drawing/2014/main" id="{1C7F1F35-12C4-4F69-BB39-D14F5420870B}"/>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21" name="Group 20">
            <a:extLst>
              <a:ext uri="{FF2B5EF4-FFF2-40B4-BE49-F238E27FC236}">
                <a16:creationId xmlns:a16="http://schemas.microsoft.com/office/drawing/2014/main" id="{B8B63F74-731A-C74F-5468-8B350D4A00D5}"/>
              </a:ext>
            </a:extLst>
          </p:cNvPr>
          <p:cNvGrpSpPr/>
          <p:nvPr/>
        </p:nvGrpSpPr>
        <p:grpSpPr>
          <a:xfrm>
            <a:off x="501087" y="3694423"/>
            <a:ext cx="373062" cy="419100"/>
            <a:chOff x="0" y="0"/>
            <a:chExt cx="373380" cy="418592"/>
          </a:xfrm>
        </p:grpSpPr>
        <p:sp>
          <p:nvSpPr>
            <p:cNvPr id="22" name="Shape 31533">
              <a:extLst>
                <a:ext uri="{FF2B5EF4-FFF2-40B4-BE49-F238E27FC236}">
                  <a16:creationId xmlns:a16="http://schemas.microsoft.com/office/drawing/2014/main" id="{4CFC3E4A-BC97-DF6A-366D-3827DC64C4E5}"/>
                </a:ext>
              </a:extLst>
            </p:cNvPr>
            <p:cNvSpPr/>
            <p:nvPr/>
          </p:nvSpPr>
          <p:spPr>
            <a:xfrm>
              <a:off x="0" y="196342"/>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23" name="Shape 1618">
              <a:extLst>
                <a:ext uri="{FF2B5EF4-FFF2-40B4-BE49-F238E27FC236}">
                  <a16:creationId xmlns:a16="http://schemas.microsoft.com/office/drawing/2014/main" id="{D502A602-8CEC-17FE-AD28-ACDC0AA75C74}"/>
                </a:ext>
              </a:extLst>
            </p:cNvPr>
            <p:cNvSpPr/>
            <p:nvPr/>
          </p:nvSpPr>
          <p:spPr>
            <a:xfrm>
              <a:off x="0" y="196342"/>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24" name="Shape 1627">
              <a:extLst>
                <a:ext uri="{FF2B5EF4-FFF2-40B4-BE49-F238E27FC236}">
                  <a16:creationId xmlns:a16="http://schemas.microsoft.com/office/drawing/2014/main" id="{AEF5C79C-05FE-0AA6-EF01-4D85E4C88999}"/>
                </a:ext>
              </a:extLst>
            </p:cNvPr>
            <p:cNvSpPr/>
            <p:nvPr/>
          </p:nvSpPr>
          <p:spPr>
            <a:xfrm>
              <a:off x="10350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25" name="Shape 1628">
              <a:extLst>
                <a:ext uri="{FF2B5EF4-FFF2-40B4-BE49-F238E27FC236}">
                  <a16:creationId xmlns:a16="http://schemas.microsoft.com/office/drawing/2014/main" id="{C86FB09E-D8B0-D1C6-B45F-FC4189D35869}"/>
                </a:ext>
              </a:extLst>
            </p:cNvPr>
            <p:cNvSpPr/>
            <p:nvPr/>
          </p:nvSpPr>
          <p:spPr>
            <a:xfrm>
              <a:off x="119380" y="47625"/>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graphicFrame>
        <p:nvGraphicFramePr>
          <p:cNvPr id="4" name="Table 3">
            <a:extLst>
              <a:ext uri="{FF2B5EF4-FFF2-40B4-BE49-F238E27FC236}">
                <a16:creationId xmlns:a16="http://schemas.microsoft.com/office/drawing/2014/main" id="{46D5FD16-B798-B552-6EF5-C62A1A2B18A9}"/>
              </a:ext>
            </a:extLst>
          </p:cNvPr>
          <p:cNvGraphicFramePr>
            <a:graphicFrameLocks noGrp="1"/>
          </p:cNvGraphicFramePr>
          <p:nvPr>
            <p:extLst>
              <p:ext uri="{D42A27DB-BD31-4B8C-83A1-F6EECF244321}">
                <p14:modId xmlns:p14="http://schemas.microsoft.com/office/powerpoint/2010/main" val="1449943479"/>
              </p:ext>
            </p:extLst>
          </p:nvPr>
        </p:nvGraphicFramePr>
        <p:xfrm>
          <a:off x="6330993" y="1311966"/>
          <a:ext cx="5022807" cy="4350809"/>
        </p:xfrm>
        <a:graphic>
          <a:graphicData uri="http://schemas.openxmlformats.org/drawingml/2006/table">
            <a:tbl>
              <a:tblPr firstRow="1" firstCol="1" bandRow="1">
                <a:tableStyleId>{35758FB7-9AC5-4552-8A53-C91805E547FA}</a:tableStyleId>
              </a:tblPr>
              <a:tblGrid>
                <a:gridCol w="2818078">
                  <a:extLst>
                    <a:ext uri="{9D8B030D-6E8A-4147-A177-3AD203B41FA5}">
                      <a16:colId xmlns:a16="http://schemas.microsoft.com/office/drawing/2014/main" val="122832295"/>
                    </a:ext>
                  </a:extLst>
                </a:gridCol>
                <a:gridCol w="2204729">
                  <a:extLst>
                    <a:ext uri="{9D8B030D-6E8A-4147-A177-3AD203B41FA5}">
                      <a16:colId xmlns:a16="http://schemas.microsoft.com/office/drawing/2014/main" val="3742577915"/>
                    </a:ext>
                  </a:extLst>
                </a:gridCol>
              </a:tblGrid>
              <a:tr h="901178">
                <a:tc gridSpan="2">
                  <a:txBody>
                    <a:bodyPr/>
                    <a:lstStyle/>
                    <a:p>
                      <a:pPr marL="0" marR="0" indent="0" algn="l">
                        <a:lnSpc>
                          <a:spcPct val="107000"/>
                        </a:lnSpc>
                        <a:spcBef>
                          <a:spcPts val="0"/>
                        </a:spcBef>
                        <a:spcAft>
                          <a:spcPts val="585"/>
                        </a:spcAft>
                      </a:pPr>
                      <a:r>
                        <a:rPr lang="en-US" sz="1300">
                          <a:effectLst/>
                        </a:rPr>
                        <a:t>Data Flow Description  </a:t>
                      </a:r>
                      <a:endParaRPr lang="en-US" sz="3500">
                        <a:effectLst/>
                      </a:endParaRPr>
                    </a:p>
                    <a:p>
                      <a:pPr marL="0" marR="0" indent="0" algn="l">
                        <a:lnSpc>
                          <a:spcPct val="107000"/>
                        </a:lnSpc>
                        <a:spcBef>
                          <a:spcPts val="0"/>
                        </a:spcBef>
                        <a:spcAft>
                          <a:spcPts val="0"/>
                        </a:spcAft>
                      </a:pPr>
                      <a:r>
                        <a:rPr lang="en-US" sz="1300">
                          <a:effectLst/>
                        </a:rPr>
                        <a:t>ID : DF12 </a:t>
                      </a:r>
                      <a:endParaRPr lang="en-US" sz="3500">
                        <a:effectLst/>
                      </a:endParaRPr>
                    </a:p>
                    <a:p>
                      <a:pPr marL="0" marR="0" indent="0" algn="l">
                        <a:lnSpc>
                          <a:spcPct val="107000"/>
                        </a:lnSpc>
                        <a:spcBef>
                          <a:spcPts val="0"/>
                        </a:spcBef>
                        <a:spcAft>
                          <a:spcPts val="0"/>
                        </a:spcAft>
                      </a:pPr>
                      <a:r>
                        <a:rPr lang="en-US" sz="1300">
                          <a:effectLst/>
                        </a:rPr>
                        <a:t>Name : System Register  </a:t>
                      </a:r>
                      <a:endParaRPr lang="en-US" sz="3500">
                        <a:effectLst/>
                      </a:endParaRPr>
                    </a:p>
                    <a:p>
                      <a:pPr marL="0" marR="0" indent="0" algn="l">
                        <a:lnSpc>
                          <a:spcPct val="107000"/>
                        </a:lnSpc>
                        <a:spcBef>
                          <a:spcPts val="0"/>
                        </a:spcBef>
                        <a:spcAft>
                          <a:spcPts val="0"/>
                        </a:spcAft>
                      </a:pPr>
                      <a:r>
                        <a:rPr lang="en-US" sz="1300">
                          <a:effectLst/>
                        </a:rPr>
                        <a:t>Description: Degree information about student </a:t>
                      </a:r>
                      <a:endParaRPr lang="en-US" sz="35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49955" marR="17577" marT="2313" marB="0"/>
                </a:tc>
                <a:tc hMerge="1">
                  <a:txBody>
                    <a:bodyPr/>
                    <a:lstStyle/>
                    <a:p>
                      <a:endParaRPr lang="en-US"/>
                    </a:p>
                  </a:txBody>
                  <a:tcPr/>
                </a:tc>
                <a:extLst>
                  <a:ext uri="{0D108BD9-81ED-4DB2-BD59-A6C34878D82A}">
                    <a16:rowId xmlns:a16="http://schemas.microsoft.com/office/drawing/2014/main" val="270269547"/>
                  </a:ext>
                </a:extLst>
              </a:tr>
              <a:tr h="409664">
                <a:tc gridSpan="2">
                  <a:txBody>
                    <a:bodyPr/>
                    <a:lstStyle/>
                    <a:p>
                      <a:pPr marL="0" marR="0" indent="0" algn="l">
                        <a:lnSpc>
                          <a:spcPct val="107000"/>
                        </a:lnSpc>
                        <a:spcBef>
                          <a:spcPts val="0"/>
                        </a:spcBef>
                        <a:spcAft>
                          <a:spcPts val="0"/>
                        </a:spcAft>
                      </a:pPr>
                      <a:r>
                        <a:rPr lang="en-US" sz="1300">
                          <a:effectLst/>
                        </a:rPr>
                        <a:t>Source                                                 Destination </a:t>
                      </a:r>
                      <a:endParaRPr lang="en-US" sz="3500">
                        <a:effectLst/>
                      </a:endParaRPr>
                    </a:p>
                    <a:p>
                      <a:pPr marL="0" marR="0" indent="0" algn="l">
                        <a:lnSpc>
                          <a:spcPct val="107000"/>
                        </a:lnSpc>
                        <a:spcBef>
                          <a:spcPts val="0"/>
                        </a:spcBef>
                        <a:spcAft>
                          <a:spcPts val="0"/>
                        </a:spcAft>
                      </a:pPr>
                      <a:r>
                        <a:rPr lang="en-US" sz="1300">
                          <a:effectLst/>
                        </a:rPr>
                        <a:t>Degree (data store)                       Prosses7                                      </a:t>
                      </a:r>
                      <a:endParaRPr lang="en-US" sz="35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49955" marR="17577" marT="2313" marB="0" anchor="ctr"/>
                </a:tc>
                <a:tc hMerge="1">
                  <a:txBody>
                    <a:bodyPr/>
                    <a:lstStyle/>
                    <a:p>
                      <a:endParaRPr lang="en-US"/>
                    </a:p>
                  </a:txBody>
                  <a:tcPr/>
                </a:tc>
                <a:extLst>
                  <a:ext uri="{0D108BD9-81ED-4DB2-BD59-A6C34878D82A}">
                    <a16:rowId xmlns:a16="http://schemas.microsoft.com/office/drawing/2014/main" val="3785701763"/>
                  </a:ext>
                </a:extLst>
              </a:tr>
              <a:tr h="1459156">
                <a:tc gridSpan="2">
                  <a:txBody>
                    <a:bodyPr/>
                    <a:lstStyle/>
                    <a:p>
                      <a:pPr marL="0" marR="0" indent="0" algn="l">
                        <a:lnSpc>
                          <a:spcPct val="107000"/>
                        </a:lnSpc>
                        <a:spcBef>
                          <a:spcPts val="0"/>
                        </a:spcBef>
                        <a:spcAft>
                          <a:spcPts val="0"/>
                        </a:spcAft>
                      </a:pPr>
                      <a:r>
                        <a:rPr lang="en-US" sz="1500" dirty="0">
                          <a:effectLst/>
                        </a:rPr>
                        <a:t>Type of data flow  </a:t>
                      </a:r>
                      <a:endParaRPr lang="en-US" sz="3500" dirty="0">
                        <a:effectLst/>
                      </a:endParaRPr>
                    </a:p>
                    <a:p>
                      <a:pPr marL="0" marR="0" indent="0" algn="l">
                        <a:lnSpc>
                          <a:spcPct val="107000"/>
                        </a:lnSpc>
                        <a:spcBef>
                          <a:spcPts val="0"/>
                        </a:spcBef>
                        <a:spcAft>
                          <a:spcPts val="800"/>
                        </a:spcAft>
                      </a:pPr>
                      <a:r>
                        <a:rPr lang="en-US" sz="1500" dirty="0">
                          <a:effectLst/>
                        </a:rPr>
                        <a:t>file</a:t>
                      </a:r>
                      <a:endParaRPr lang="en-US" sz="3500" dirty="0">
                        <a:effectLst/>
                      </a:endParaRPr>
                    </a:p>
                    <a:p>
                      <a:pPr marL="0" marR="0" indent="0" algn="l">
                        <a:lnSpc>
                          <a:spcPct val="107000"/>
                        </a:lnSpc>
                        <a:spcBef>
                          <a:spcPts val="0"/>
                        </a:spcBef>
                        <a:spcAft>
                          <a:spcPts val="800"/>
                        </a:spcAft>
                      </a:pPr>
                      <a:r>
                        <a:rPr lang="en-US" sz="1500" dirty="0">
                          <a:effectLst/>
                        </a:rPr>
                        <a:t> </a:t>
                      </a:r>
                      <a:endParaRPr lang="en-US" sz="3500" dirty="0">
                        <a:effectLst/>
                      </a:endParaRPr>
                    </a:p>
                    <a:p>
                      <a:pPr marL="0" marR="0" indent="0" algn="l">
                        <a:lnSpc>
                          <a:spcPct val="107000"/>
                        </a:lnSpc>
                        <a:spcBef>
                          <a:spcPts val="0"/>
                        </a:spcBef>
                        <a:spcAft>
                          <a:spcPts val="0"/>
                        </a:spcAft>
                        <a:tabLst>
                          <a:tab pos="1694180" algn="ctr"/>
                          <a:tab pos="2401570" algn="ctr"/>
                          <a:tab pos="4171950" algn="ctr"/>
                        </a:tabLst>
                      </a:pPr>
                      <a:r>
                        <a:rPr lang="en-US" sz="800" dirty="0">
                          <a:effectLst/>
                        </a:rPr>
                        <a:t>	</a:t>
                      </a:r>
                      <a:r>
                        <a:rPr lang="en-US" sz="1500" dirty="0">
                          <a:effectLst/>
                        </a:rPr>
                        <a:t>Screen 	</a:t>
                      </a:r>
                      <a:r>
                        <a:rPr lang="en-US" sz="3500" dirty="0">
                          <a:effectLst/>
                        </a:rPr>
                        <a:t>    </a:t>
                      </a:r>
                      <a:r>
                        <a:rPr lang="en-US" sz="1500" dirty="0">
                          <a:effectLst/>
                        </a:rPr>
                        <a:t>Report          Form             Internal </a:t>
                      </a:r>
                      <a:endParaRPr lang="en-US" sz="35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49955" marR="17577" marT="2313" marB="0"/>
                </a:tc>
                <a:tc hMerge="1">
                  <a:txBody>
                    <a:bodyPr/>
                    <a:lstStyle/>
                    <a:p>
                      <a:endParaRPr lang="en-US"/>
                    </a:p>
                  </a:txBody>
                  <a:tcPr/>
                </a:tc>
                <a:extLst>
                  <a:ext uri="{0D108BD9-81ED-4DB2-BD59-A6C34878D82A}">
                    <a16:rowId xmlns:a16="http://schemas.microsoft.com/office/drawing/2014/main" val="4138785332"/>
                  </a:ext>
                </a:extLst>
              </a:tr>
              <a:tr h="491747">
                <a:tc>
                  <a:txBody>
                    <a:bodyPr/>
                    <a:lstStyle/>
                    <a:p>
                      <a:pPr marL="0" marR="0" indent="0" algn="just">
                        <a:lnSpc>
                          <a:spcPct val="107000"/>
                        </a:lnSpc>
                        <a:spcBef>
                          <a:spcPts val="0"/>
                        </a:spcBef>
                        <a:spcAft>
                          <a:spcPts val="0"/>
                        </a:spcAft>
                      </a:pPr>
                      <a:r>
                        <a:rPr lang="en-US" sz="1200">
                          <a:effectLst/>
                        </a:rPr>
                        <a:t>Data Structure Traveling with the flow  </a:t>
                      </a:r>
                      <a:endParaRPr lang="en-US" sz="3500">
                        <a:effectLst/>
                      </a:endParaRPr>
                    </a:p>
                    <a:p>
                      <a:pPr marL="0" marR="0" indent="0" algn="l">
                        <a:lnSpc>
                          <a:spcPct val="107000"/>
                        </a:lnSpc>
                        <a:spcBef>
                          <a:spcPts val="0"/>
                        </a:spcBef>
                        <a:spcAft>
                          <a:spcPts val="0"/>
                        </a:spcAft>
                      </a:pPr>
                      <a:r>
                        <a:rPr lang="en-US" sz="1200">
                          <a:effectLst/>
                        </a:rPr>
                        <a:t>Doctors/Assistant Teacher  information </a:t>
                      </a:r>
                      <a:endParaRPr lang="en-US" sz="35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49955" marR="17577" marT="2313" marB="0"/>
                </a:tc>
                <a:tc>
                  <a:txBody>
                    <a:bodyPr/>
                    <a:lstStyle/>
                    <a:p>
                      <a:pPr marL="0" marR="0" indent="0" algn="l">
                        <a:lnSpc>
                          <a:spcPct val="107000"/>
                        </a:lnSpc>
                        <a:spcBef>
                          <a:spcPts val="0"/>
                        </a:spcBef>
                        <a:spcAft>
                          <a:spcPts val="0"/>
                        </a:spcAft>
                      </a:pPr>
                      <a:r>
                        <a:rPr lang="en-US" sz="1200">
                          <a:effectLst/>
                        </a:rPr>
                        <a:t>      Volume/time </a:t>
                      </a:r>
                      <a:endParaRPr lang="en-US" sz="3500">
                        <a:effectLst/>
                      </a:endParaRPr>
                    </a:p>
                    <a:p>
                      <a:pPr marL="0" marR="0" indent="0" algn="l">
                        <a:lnSpc>
                          <a:spcPct val="107000"/>
                        </a:lnSpc>
                        <a:spcBef>
                          <a:spcPts val="0"/>
                        </a:spcBef>
                        <a:spcAft>
                          <a:spcPts val="0"/>
                        </a:spcAft>
                      </a:pPr>
                      <a:r>
                        <a:rPr lang="en-US" sz="1200">
                          <a:effectLst/>
                        </a:rPr>
                        <a:t>            2/h </a:t>
                      </a:r>
                      <a:endParaRPr lang="en-US" sz="35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49955" marR="17577" marT="2313" marB="0"/>
                </a:tc>
                <a:extLst>
                  <a:ext uri="{0D108BD9-81ED-4DB2-BD59-A6C34878D82A}">
                    <a16:rowId xmlns:a16="http://schemas.microsoft.com/office/drawing/2014/main" val="2800090146"/>
                  </a:ext>
                </a:extLst>
              </a:tr>
              <a:tr h="1040533">
                <a:tc gridSpan="2">
                  <a:txBody>
                    <a:bodyPr/>
                    <a:lstStyle/>
                    <a:p>
                      <a:pPr marL="0" marR="0" indent="0" algn="l">
                        <a:lnSpc>
                          <a:spcPct val="107000"/>
                        </a:lnSpc>
                        <a:spcBef>
                          <a:spcPts val="0"/>
                        </a:spcBef>
                        <a:spcAft>
                          <a:spcPts val="740"/>
                        </a:spcAft>
                      </a:pPr>
                      <a:r>
                        <a:rPr lang="en-US" sz="1500" dirty="0">
                          <a:effectLst/>
                        </a:rPr>
                        <a:t>Comment:  </a:t>
                      </a:r>
                      <a:endParaRPr lang="en-US" sz="3500" dirty="0">
                        <a:effectLst/>
                      </a:endParaRPr>
                    </a:p>
                    <a:p>
                      <a:pPr marL="0" marR="0" indent="0" algn="l">
                        <a:lnSpc>
                          <a:spcPct val="107000"/>
                        </a:lnSpc>
                        <a:spcBef>
                          <a:spcPts val="0"/>
                        </a:spcBef>
                        <a:spcAft>
                          <a:spcPts val="10"/>
                        </a:spcAft>
                      </a:pPr>
                      <a:r>
                        <a:rPr lang="en-US" sz="1500" dirty="0">
                          <a:effectLst/>
                        </a:rPr>
                        <a:t>Doctors record information for one doctor information Doctor open the system and type his username and password  </a:t>
                      </a:r>
                      <a:endParaRPr lang="en-US" sz="35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49955" marR="17577" marT="2313" marB="0"/>
                </a:tc>
                <a:tc hMerge="1">
                  <a:txBody>
                    <a:bodyPr/>
                    <a:lstStyle/>
                    <a:p>
                      <a:endParaRPr lang="en-US"/>
                    </a:p>
                  </a:txBody>
                  <a:tcPr/>
                </a:tc>
                <a:extLst>
                  <a:ext uri="{0D108BD9-81ED-4DB2-BD59-A6C34878D82A}">
                    <a16:rowId xmlns:a16="http://schemas.microsoft.com/office/drawing/2014/main" val="4182508183"/>
                  </a:ext>
                </a:extLst>
              </a:tr>
            </a:tbl>
          </a:graphicData>
        </a:graphic>
      </p:graphicFrame>
      <p:grpSp>
        <p:nvGrpSpPr>
          <p:cNvPr id="27" name="Group 26">
            <a:extLst>
              <a:ext uri="{FF2B5EF4-FFF2-40B4-BE49-F238E27FC236}">
                <a16:creationId xmlns:a16="http://schemas.microsoft.com/office/drawing/2014/main" id="{592CEA2A-01F8-F788-AD90-24523D959579}"/>
              </a:ext>
            </a:extLst>
          </p:cNvPr>
          <p:cNvGrpSpPr/>
          <p:nvPr/>
        </p:nvGrpSpPr>
        <p:grpSpPr>
          <a:xfrm>
            <a:off x="10343466" y="3857332"/>
            <a:ext cx="174625" cy="199561"/>
            <a:chOff x="0" y="0"/>
            <a:chExt cx="174625" cy="222250"/>
          </a:xfrm>
        </p:grpSpPr>
        <p:sp>
          <p:nvSpPr>
            <p:cNvPr id="28" name="Shape 31549">
              <a:extLst>
                <a:ext uri="{FF2B5EF4-FFF2-40B4-BE49-F238E27FC236}">
                  <a16:creationId xmlns:a16="http://schemas.microsoft.com/office/drawing/2014/main" id="{56B7578F-3DED-86D6-7E21-27BAAFA6FA37}"/>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29" name="Shape 1768">
              <a:extLst>
                <a:ext uri="{FF2B5EF4-FFF2-40B4-BE49-F238E27FC236}">
                  <a16:creationId xmlns:a16="http://schemas.microsoft.com/office/drawing/2014/main" id="{B1EFAE94-9517-829F-8F7E-DDABDC2EC34E}"/>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30" name="Group 29">
            <a:extLst>
              <a:ext uri="{FF2B5EF4-FFF2-40B4-BE49-F238E27FC236}">
                <a16:creationId xmlns:a16="http://schemas.microsoft.com/office/drawing/2014/main" id="{543AD1B9-BB61-B4A8-1975-C814D64541E3}"/>
              </a:ext>
            </a:extLst>
          </p:cNvPr>
          <p:cNvGrpSpPr/>
          <p:nvPr/>
        </p:nvGrpSpPr>
        <p:grpSpPr>
          <a:xfrm>
            <a:off x="9427477" y="3894499"/>
            <a:ext cx="174625" cy="199561"/>
            <a:chOff x="0" y="0"/>
            <a:chExt cx="174625" cy="222250"/>
          </a:xfrm>
        </p:grpSpPr>
        <p:sp>
          <p:nvSpPr>
            <p:cNvPr id="31" name="Shape 31551">
              <a:extLst>
                <a:ext uri="{FF2B5EF4-FFF2-40B4-BE49-F238E27FC236}">
                  <a16:creationId xmlns:a16="http://schemas.microsoft.com/office/drawing/2014/main" id="{D075F9CF-9F5F-9419-5B0D-FB5BF12C56DD}"/>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32" name="Shape 1772">
              <a:extLst>
                <a:ext uri="{FF2B5EF4-FFF2-40B4-BE49-F238E27FC236}">
                  <a16:creationId xmlns:a16="http://schemas.microsoft.com/office/drawing/2014/main" id="{F7CA944D-E8CF-6E6C-FFD3-7D74AFCAA3F8}"/>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33" name="Group 32">
            <a:extLst>
              <a:ext uri="{FF2B5EF4-FFF2-40B4-BE49-F238E27FC236}">
                <a16:creationId xmlns:a16="http://schemas.microsoft.com/office/drawing/2014/main" id="{15B40D87-7892-5060-CA85-A7172FDD82B9}"/>
              </a:ext>
            </a:extLst>
          </p:cNvPr>
          <p:cNvGrpSpPr/>
          <p:nvPr/>
        </p:nvGrpSpPr>
        <p:grpSpPr>
          <a:xfrm>
            <a:off x="8474662" y="3857333"/>
            <a:ext cx="174625" cy="199561"/>
            <a:chOff x="0" y="0"/>
            <a:chExt cx="174625" cy="222250"/>
          </a:xfrm>
        </p:grpSpPr>
        <p:sp>
          <p:nvSpPr>
            <p:cNvPr id="34" name="Shape 31553">
              <a:extLst>
                <a:ext uri="{FF2B5EF4-FFF2-40B4-BE49-F238E27FC236}">
                  <a16:creationId xmlns:a16="http://schemas.microsoft.com/office/drawing/2014/main" id="{C511B9E8-658B-DA9D-ECE8-4531E992E35E}"/>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35" name="Shape 1774">
              <a:extLst>
                <a:ext uri="{FF2B5EF4-FFF2-40B4-BE49-F238E27FC236}">
                  <a16:creationId xmlns:a16="http://schemas.microsoft.com/office/drawing/2014/main" id="{97485975-D0C6-D4A6-C8B4-BA51EE391167}"/>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36" name="Group 35">
            <a:extLst>
              <a:ext uri="{FF2B5EF4-FFF2-40B4-BE49-F238E27FC236}">
                <a16:creationId xmlns:a16="http://schemas.microsoft.com/office/drawing/2014/main" id="{03292667-A5BA-C96C-B52A-AE38178A2423}"/>
              </a:ext>
            </a:extLst>
          </p:cNvPr>
          <p:cNvGrpSpPr/>
          <p:nvPr/>
        </p:nvGrpSpPr>
        <p:grpSpPr>
          <a:xfrm>
            <a:off x="6542815" y="3694423"/>
            <a:ext cx="1012825" cy="387717"/>
            <a:chOff x="0" y="0"/>
            <a:chExt cx="1012825" cy="431315"/>
          </a:xfrm>
        </p:grpSpPr>
        <p:sp>
          <p:nvSpPr>
            <p:cNvPr id="37" name="Rectangle 36">
              <a:extLst>
                <a:ext uri="{FF2B5EF4-FFF2-40B4-BE49-F238E27FC236}">
                  <a16:creationId xmlns:a16="http://schemas.microsoft.com/office/drawing/2014/main" id="{371A3CD3-EE88-2A15-A4BE-2045D9F3AE4F}"/>
                </a:ext>
              </a:extLst>
            </p:cNvPr>
            <p:cNvSpPr/>
            <p:nvPr/>
          </p:nvSpPr>
          <p:spPr>
            <a:xfrm>
              <a:off x="346837" y="172085"/>
              <a:ext cx="425828" cy="344776"/>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2000">
                  <a:solidFill>
                    <a:srgbClr val="000000"/>
                  </a:solidFill>
                  <a:effectLst/>
                  <a:latin typeface="Calibri" panose="020F0502020204030204" pitchFamily="34" charset="0"/>
                  <a:ea typeface="Calibri" panose="020F0502020204030204" pitchFamily="34" charset="0"/>
                </a:rPr>
                <a:t>file</a:t>
              </a:r>
              <a:endParaRPr lang="en-US" sz="4800">
                <a:solidFill>
                  <a:srgbClr val="000000"/>
                </a:solidFill>
                <a:effectLst/>
                <a:latin typeface="Calibri" panose="020F0502020204030204" pitchFamily="34" charset="0"/>
                <a:ea typeface="Calibri" panose="020F0502020204030204" pitchFamily="34" charset="0"/>
              </a:endParaRPr>
            </a:p>
          </p:txBody>
        </p:sp>
        <p:sp>
          <p:nvSpPr>
            <p:cNvPr id="38" name="Rectangle 37">
              <a:extLst>
                <a:ext uri="{FF2B5EF4-FFF2-40B4-BE49-F238E27FC236}">
                  <a16:creationId xmlns:a16="http://schemas.microsoft.com/office/drawing/2014/main" id="{FE995966-2398-10C0-D1C8-070D3A85AD78}"/>
                </a:ext>
              </a:extLst>
            </p:cNvPr>
            <p:cNvSpPr/>
            <p:nvPr/>
          </p:nvSpPr>
          <p:spPr>
            <a:xfrm>
              <a:off x="666877" y="172085"/>
              <a:ext cx="76500" cy="344776"/>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2000">
                  <a:solidFill>
                    <a:srgbClr val="000000"/>
                  </a:solidFill>
                  <a:effectLst/>
                  <a:latin typeface="Calibri" panose="020F0502020204030204" pitchFamily="34" charset="0"/>
                  <a:ea typeface="Calibri" panose="020F0502020204030204" pitchFamily="34" charset="0"/>
                </a:rPr>
                <a:t> </a:t>
              </a:r>
              <a:endParaRPr lang="en-US" sz="4800">
                <a:solidFill>
                  <a:srgbClr val="000000"/>
                </a:solidFill>
                <a:effectLst/>
                <a:latin typeface="Calibri" panose="020F0502020204030204" pitchFamily="34" charset="0"/>
                <a:ea typeface="Calibri" panose="020F0502020204030204" pitchFamily="34" charset="0"/>
              </a:endParaRPr>
            </a:p>
          </p:txBody>
        </p:sp>
        <p:sp>
          <p:nvSpPr>
            <p:cNvPr id="39" name="Shape 31545">
              <a:extLst>
                <a:ext uri="{FF2B5EF4-FFF2-40B4-BE49-F238E27FC236}">
                  <a16:creationId xmlns:a16="http://schemas.microsoft.com/office/drawing/2014/main" id="{1B546902-3402-96F6-DB8B-28A401536AA4}"/>
                </a:ext>
              </a:extLst>
            </p:cNvPr>
            <p:cNvSpPr/>
            <p:nvPr/>
          </p:nvSpPr>
          <p:spPr>
            <a:xfrm>
              <a:off x="0" y="181229"/>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40" name="Shape 1766">
              <a:extLst>
                <a:ext uri="{FF2B5EF4-FFF2-40B4-BE49-F238E27FC236}">
                  <a16:creationId xmlns:a16="http://schemas.microsoft.com/office/drawing/2014/main" id="{585318AD-0AF0-5A3A-FA38-0E54A261863D}"/>
                </a:ext>
              </a:extLst>
            </p:cNvPr>
            <p:cNvSpPr/>
            <p:nvPr/>
          </p:nvSpPr>
          <p:spPr>
            <a:xfrm>
              <a:off x="0" y="181229"/>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41" name="Shape 31546">
              <a:extLst>
                <a:ext uri="{FF2B5EF4-FFF2-40B4-BE49-F238E27FC236}">
                  <a16:creationId xmlns:a16="http://schemas.microsoft.com/office/drawing/2014/main" id="{F3B74B93-1134-BAA1-B1F6-5751BF89E773}"/>
                </a:ext>
              </a:extLst>
            </p:cNvPr>
            <p:cNvSpPr/>
            <p:nvPr/>
          </p:nvSpPr>
          <p:spPr>
            <a:xfrm>
              <a:off x="838200" y="183134"/>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42" name="Shape 1770">
              <a:extLst>
                <a:ext uri="{FF2B5EF4-FFF2-40B4-BE49-F238E27FC236}">
                  <a16:creationId xmlns:a16="http://schemas.microsoft.com/office/drawing/2014/main" id="{6B9625F0-A485-3A46-435B-8FD37DDFEBED}"/>
                </a:ext>
              </a:extLst>
            </p:cNvPr>
            <p:cNvSpPr/>
            <p:nvPr/>
          </p:nvSpPr>
          <p:spPr>
            <a:xfrm>
              <a:off x="838200" y="183134"/>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43" name="Shape 1775">
              <a:extLst>
                <a:ext uri="{FF2B5EF4-FFF2-40B4-BE49-F238E27FC236}">
                  <a16:creationId xmlns:a16="http://schemas.microsoft.com/office/drawing/2014/main" id="{E00FF5AB-4575-5298-0F8F-7E112B4196A9}"/>
                </a:ext>
              </a:extLst>
            </p:cNvPr>
            <p:cNvSpPr/>
            <p:nvPr/>
          </p:nvSpPr>
          <p:spPr>
            <a:xfrm>
              <a:off x="87630" y="1905"/>
              <a:ext cx="381635" cy="293370"/>
            </a:xfrm>
            <a:custGeom>
              <a:avLst/>
              <a:gdLst/>
              <a:ahLst/>
              <a:cxnLst/>
              <a:rect l="0" t="0" r="0" b="0"/>
              <a:pathLst>
                <a:path w="381635" h="293370">
                  <a:moveTo>
                    <a:pt x="381635" y="0"/>
                  </a:moveTo>
                  <a:lnTo>
                    <a:pt x="0" y="29337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44" name="Shape 1776">
              <a:extLst>
                <a:ext uri="{FF2B5EF4-FFF2-40B4-BE49-F238E27FC236}">
                  <a16:creationId xmlns:a16="http://schemas.microsoft.com/office/drawing/2014/main" id="{5867B8CD-D5D5-4775-F2DD-CCAA76551472}"/>
                </a:ext>
              </a:extLst>
            </p:cNvPr>
            <p:cNvSpPr/>
            <p:nvPr/>
          </p:nvSpPr>
          <p:spPr>
            <a:xfrm>
              <a:off x="143510" y="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spTree>
    <p:extLst>
      <p:ext uri="{BB962C8B-B14F-4D97-AF65-F5344CB8AC3E}">
        <p14:creationId xmlns:p14="http://schemas.microsoft.com/office/powerpoint/2010/main" val="7060511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6313"/>
            <a:ext cx="10515600" cy="668545"/>
          </a:xfrm>
        </p:spPr>
        <p:txBody>
          <a:bodyPr>
            <a:normAutofit fontScale="90000"/>
          </a:bodyPr>
          <a:lstStyle/>
          <a:p>
            <a:pPr algn="ctr"/>
            <a:r>
              <a:rPr lang="en-US" sz="4400" b="1" dirty="0">
                <a:latin typeface="+mj-lt"/>
              </a:rPr>
              <a:t>Data</a:t>
            </a:r>
            <a:r>
              <a:rPr lang="en-US" sz="4400" dirty="0">
                <a:latin typeface="+mj-lt"/>
              </a:rPr>
              <a:t> dictionary</a:t>
            </a:r>
            <a:endParaRPr lang="en-US" dirty="0"/>
          </a:p>
        </p:txBody>
      </p:sp>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graphicFrame>
        <p:nvGraphicFramePr>
          <p:cNvPr id="3" name="Table 2">
            <a:extLst>
              <a:ext uri="{FF2B5EF4-FFF2-40B4-BE49-F238E27FC236}">
                <a16:creationId xmlns:a16="http://schemas.microsoft.com/office/drawing/2014/main" id="{ED29DC53-901E-BCC5-3164-9F69F5965A13}"/>
              </a:ext>
            </a:extLst>
          </p:cNvPr>
          <p:cNvGraphicFramePr>
            <a:graphicFrameLocks noGrp="1"/>
          </p:cNvGraphicFramePr>
          <p:nvPr>
            <p:extLst>
              <p:ext uri="{D42A27DB-BD31-4B8C-83A1-F6EECF244321}">
                <p14:modId xmlns:p14="http://schemas.microsoft.com/office/powerpoint/2010/main" val="3285381001"/>
              </p:ext>
            </p:extLst>
          </p:nvPr>
        </p:nvGraphicFramePr>
        <p:xfrm>
          <a:off x="493865" y="1133200"/>
          <a:ext cx="5028756" cy="4357962"/>
        </p:xfrm>
        <a:graphic>
          <a:graphicData uri="http://schemas.openxmlformats.org/drawingml/2006/table">
            <a:tbl>
              <a:tblPr firstRow="1" firstCol="1" bandRow="1">
                <a:tableStyleId>{35758FB7-9AC5-4552-8A53-C91805E547FA}</a:tableStyleId>
              </a:tblPr>
              <a:tblGrid>
                <a:gridCol w="2821416">
                  <a:extLst>
                    <a:ext uri="{9D8B030D-6E8A-4147-A177-3AD203B41FA5}">
                      <a16:colId xmlns:a16="http://schemas.microsoft.com/office/drawing/2014/main" val="28467333"/>
                    </a:ext>
                  </a:extLst>
                </a:gridCol>
                <a:gridCol w="2207340">
                  <a:extLst>
                    <a:ext uri="{9D8B030D-6E8A-4147-A177-3AD203B41FA5}">
                      <a16:colId xmlns:a16="http://schemas.microsoft.com/office/drawing/2014/main" val="729506777"/>
                    </a:ext>
                  </a:extLst>
                </a:gridCol>
              </a:tblGrid>
              <a:tr h="1547397">
                <a:tc gridSpan="2">
                  <a:txBody>
                    <a:bodyPr/>
                    <a:lstStyle/>
                    <a:p>
                      <a:pPr marL="0" marR="0" indent="0" algn="l">
                        <a:lnSpc>
                          <a:spcPct val="107000"/>
                        </a:lnSpc>
                        <a:spcBef>
                          <a:spcPts val="0"/>
                        </a:spcBef>
                        <a:spcAft>
                          <a:spcPts val="585"/>
                        </a:spcAft>
                      </a:pPr>
                      <a:r>
                        <a:rPr lang="en-US" sz="1500" dirty="0">
                          <a:effectLst/>
                        </a:rPr>
                        <a:t>                            Data Flow Description  </a:t>
                      </a:r>
                      <a:endParaRPr lang="en-US" sz="4100" dirty="0">
                        <a:effectLst/>
                      </a:endParaRPr>
                    </a:p>
                    <a:p>
                      <a:pPr marL="0" marR="0" indent="0" algn="l">
                        <a:lnSpc>
                          <a:spcPct val="107000"/>
                        </a:lnSpc>
                        <a:spcBef>
                          <a:spcPts val="0"/>
                        </a:spcBef>
                        <a:spcAft>
                          <a:spcPts val="0"/>
                        </a:spcAft>
                      </a:pPr>
                      <a:r>
                        <a:rPr lang="en-US" sz="1500" dirty="0">
                          <a:effectLst/>
                        </a:rPr>
                        <a:t>ID: DF13 </a:t>
                      </a:r>
                      <a:endParaRPr lang="en-US" sz="4100" dirty="0">
                        <a:effectLst/>
                      </a:endParaRPr>
                    </a:p>
                    <a:p>
                      <a:pPr marL="0" marR="0" indent="0" algn="l">
                        <a:lnSpc>
                          <a:spcPct val="107000"/>
                        </a:lnSpc>
                        <a:spcBef>
                          <a:spcPts val="0"/>
                        </a:spcBef>
                        <a:spcAft>
                          <a:spcPts val="0"/>
                        </a:spcAft>
                      </a:pPr>
                      <a:r>
                        <a:rPr lang="en-US" sz="1500" dirty="0">
                          <a:effectLst/>
                        </a:rPr>
                        <a:t>Name: System Register  </a:t>
                      </a:r>
                      <a:endParaRPr lang="en-US" sz="4100" dirty="0">
                        <a:effectLst/>
                      </a:endParaRPr>
                    </a:p>
                    <a:p>
                      <a:pPr marL="0" marR="0" indent="0" algn="l">
                        <a:lnSpc>
                          <a:spcPct val="107000"/>
                        </a:lnSpc>
                        <a:spcBef>
                          <a:spcPts val="0"/>
                        </a:spcBef>
                        <a:spcAft>
                          <a:spcPts val="0"/>
                        </a:spcAft>
                      </a:pPr>
                      <a:r>
                        <a:rPr lang="en-US" sz="1500" dirty="0">
                          <a:effectLst/>
                        </a:rPr>
                        <a:t>Description: </a:t>
                      </a:r>
                      <a:endParaRPr lang="en-US" sz="4100" dirty="0">
                        <a:effectLst/>
                      </a:endParaRPr>
                    </a:p>
                    <a:p>
                      <a:pPr marL="0" marR="0" indent="0" algn="l">
                        <a:lnSpc>
                          <a:spcPct val="107000"/>
                        </a:lnSpc>
                        <a:spcBef>
                          <a:spcPts val="0"/>
                        </a:spcBef>
                        <a:spcAft>
                          <a:spcPts val="0"/>
                        </a:spcAft>
                      </a:pPr>
                      <a:r>
                        <a:rPr lang="en-US" sz="1500" dirty="0">
                          <a:effectLst/>
                        </a:rPr>
                        <a:t>Contains doctor or assistant teacher order information and used to allow them to login the system  </a:t>
                      </a:r>
                      <a:endParaRPr lang="en-US" sz="41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074" marR="20433" marT="2689" marB="0"/>
                </a:tc>
                <a:tc hMerge="1">
                  <a:txBody>
                    <a:bodyPr/>
                    <a:lstStyle/>
                    <a:p>
                      <a:endParaRPr lang="en-US"/>
                    </a:p>
                  </a:txBody>
                  <a:tcPr/>
                </a:tc>
                <a:extLst>
                  <a:ext uri="{0D108BD9-81ED-4DB2-BD59-A6C34878D82A}">
                    <a16:rowId xmlns:a16="http://schemas.microsoft.com/office/drawing/2014/main" val="3611286739"/>
                  </a:ext>
                </a:extLst>
              </a:tr>
              <a:tr h="587190">
                <a:tc gridSpan="2">
                  <a:txBody>
                    <a:bodyPr/>
                    <a:lstStyle/>
                    <a:p>
                      <a:pPr marL="0" marR="0" indent="0" algn="l">
                        <a:lnSpc>
                          <a:spcPct val="107000"/>
                        </a:lnSpc>
                        <a:spcBef>
                          <a:spcPts val="0"/>
                        </a:spcBef>
                        <a:spcAft>
                          <a:spcPts val="0"/>
                        </a:spcAft>
                      </a:pPr>
                      <a:r>
                        <a:rPr lang="en-US" sz="1500">
                          <a:effectLst/>
                        </a:rPr>
                        <a:t>Source                                                 Destination</a:t>
                      </a:r>
                      <a:endParaRPr lang="en-US" sz="4100">
                        <a:effectLst/>
                      </a:endParaRPr>
                    </a:p>
                    <a:p>
                      <a:pPr marL="0" marR="0" indent="0" algn="l">
                        <a:lnSpc>
                          <a:spcPct val="107000"/>
                        </a:lnSpc>
                        <a:spcBef>
                          <a:spcPts val="0"/>
                        </a:spcBef>
                        <a:spcAft>
                          <a:spcPts val="0"/>
                        </a:spcAft>
                      </a:pPr>
                      <a:r>
                        <a:rPr lang="en-US" sz="1500">
                          <a:effectLst/>
                        </a:rPr>
                        <a:t>Doctor/Assistant                               Teacher Prosses1                                       </a:t>
                      </a:r>
                      <a:endParaRPr lang="en-US" sz="4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074" marR="20433" marT="2689" marB="0" anchor="ctr"/>
                </a:tc>
                <a:tc hMerge="1">
                  <a:txBody>
                    <a:bodyPr/>
                    <a:lstStyle/>
                    <a:p>
                      <a:endParaRPr lang="en-US"/>
                    </a:p>
                  </a:txBody>
                  <a:tcPr/>
                </a:tc>
                <a:extLst>
                  <a:ext uri="{0D108BD9-81ED-4DB2-BD59-A6C34878D82A}">
                    <a16:rowId xmlns:a16="http://schemas.microsoft.com/office/drawing/2014/main" val="1700722224"/>
                  </a:ext>
                </a:extLst>
              </a:tr>
              <a:tr h="912242">
                <a:tc gridSpan="2">
                  <a:txBody>
                    <a:bodyPr/>
                    <a:lstStyle/>
                    <a:p>
                      <a:pPr marL="0" marR="0" indent="0" algn="l">
                        <a:lnSpc>
                          <a:spcPct val="107000"/>
                        </a:lnSpc>
                        <a:spcBef>
                          <a:spcPts val="0"/>
                        </a:spcBef>
                        <a:spcAft>
                          <a:spcPts val="0"/>
                        </a:spcAft>
                      </a:pPr>
                      <a:r>
                        <a:rPr lang="en-US" sz="1700" dirty="0">
                          <a:effectLst/>
                        </a:rPr>
                        <a:t>Type of data flow  </a:t>
                      </a:r>
                      <a:endParaRPr lang="en-US" sz="4100" dirty="0">
                        <a:effectLst/>
                      </a:endParaRPr>
                    </a:p>
                    <a:p>
                      <a:pPr marL="0" marR="0" indent="0" algn="l">
                        <a:lnSpc>
                          <a:spcPct val="107000"/>
                        </a:lnSpc>
                        <a:spcBef>
                          <a:spcPts val="0"/>
                        </a:spcBef>
                        <a:spcAft>
                          <a:spcPts val="0"/>
                        </a:spcAft>
                        <a:tabLst>
                          <a:tab pos="616585" algn="ctr"/>
                          <a:tab pos="1694180" algn="ctr"/>
                          <a:tab pos="2401570" algn="ctr"/>
                          <a:tab pos="3049905" algn="ctr"/>
                          <a:tab pos="4728210" algn="ctr"/>
                        </a:tabLst>
                      </a:pPr>
                      <a:r>
                        <a:rPr lang="en-US" sz="900" dirty="0">
                          <a:effectLst/>
                        </a:rPr>
                        <a:t>	</a:t>
                      </a:r>
                      <a:r>
                        <a:rPr lang="en-US" sz="4100" dirty="0">
                          <a:effectLst/>
                        </a:rPr>
                        <a:t> </a:t>
                      </a:r>
                      <a:r>
                        <a:rPr lang="en-US" sz="1700" dirty="0">
                          <a:effectLst/>
                        </a:rPr>
                        <a:t> file 	Screen 	         Report         Form       Internal </a:t>
                      </a:r>
                      <a:endParaRPr lang="en-US" sz="41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074" marR="20433" marT="2689" marB="0"/>
                </a:tc>
                <a:tc hMerge="1">
                  <a:txBody>
                    <a:bodyPr/>
                    <a:lstStyle/>
                    <a:p>
                      <a:endParaRPr lang="en-US"/>
                    </a:p>
                  </a:txBody>
                  <a:tcPr/>
                </a:tc>
                <a:extLst>
                  <a:ext uri="{0D108BD9-81ED-4DB2-BD59-A6C34878D82A}">
                    <a16:rowId xmlns:a16="http://schemas.microsoft.com/office/drawing/2014/main" val="1909832894"/>
                  </a:ext>
                </a:extLst>
              </a:tr>
              <a:tr h="635047">
                <a:tc>
                  <a:txBody>
                    <a:bodyPr/>
                    <a:lstStyle/>
                    <a:p>
                      <a:pPr marL="0" marR="0" indent="0" algn="l">
                        <a:lnSpc>
                          <a:spcPct val="107000"/>
                        </a:lnSpc>
                        <a:spcBef>
                          <a:spcPts val="0"/>
                        </a:spcBef>
                        <a:spcAft>
                          <a:spcPts val="0"/>
                        </a:spcAft>
                      </a:pPr>
                      <a:r>
                        <a:rPr lang="en-US" sz="1400">
                          <a:effectLst/>
                        </a:rPr>
                        <a:t>Data Structure Traveling with the flow  Degree of information </a:t>
                      </a:r>
                      <a:endParaRPr lang="en-US" sz="4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074" marR="20433" marT="2689" marB="0"/>
                </a:tc>
                <a:tc>
                  <a:txBody>
                    <a:bodyPr/>
                    <a:lstStyle/>
                    <a:p>
                      <a:pPr marL="0" marR="0" indent="0" algn="l">
                        <a:lnSpc>
                          <a:spcPct val="107000"/>
                        </a:lnSpc>
                        <a:spcBef>
                          <a:spcPts val="0"/>
                        </a:spcBef>
                        <a:spcAft>
                          <a:spcPts val="0"/>
                        </a:spcAft>
                      </a:pPr>
                      <a:r>
                        <a:rPr lang="en-US" sz="1400">
                          <a:effectLst/>
                        </a:rPr>
                        <a:t>      Volume/time </a:t>
                      </a:r>
                      <a:endParaRPr lang="en-US" sz="4100">
                        <a:effectLst/>
                      </a:endParaRPr>
                    </a:p>
                    <a:p>
                      <a:pPr marL="0" marR="0" indent="0" algn="l">
                        <a:lnSpc>
                          <a:spcPct val="107000"/>
                        </a:lnSpc>
                        <a:spcBef>
                          <a:spcPts val="0"/>
                        </a:spcBef>
                        <a:spcAft>
                          <a:spcPts val="0"/>
                        </a:spcAft>
                      </a:pPr>
                      <a:r>
                        <a:rPr lang="en-US" sz="1400">
                          <a:effectLst/>
                        </a:rPr>
                        <a:t>            2/h </a:t>
                      </a:r>
                      <a:endParaRPr lang="en-US" sz="41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074" marR="20433" marT="2689" marB="0"/>
                </a:tc>
                <a:extLst>
                  <a:ext uri="{0D108BD9-81ED-4DB2-BD59-A6C34878D82A}">
                    <a16:rowId xmlns:a16="http://schemas.microsoft.com/office/drawing/2014/main" val="1390392032"/>
                  </a:ext>
                </a:extLst>
              </a:tr>
              <a:tr h="669461">
                <a:tc gridSpan="2">
                  <a:txBody>
                    <a:bodyPr/>
                    <a:lstStyle/>
                    <a:p>
                      <a:pPr marL="0" marR="0" indent="0" algn="l">
                        <a:lnSpc>
                          <a:spcPct val="107000"/>
                        </a:lnSpc>
                        <a:spcBef>
                          <a:spcPts val="0"/>
                        </a:spcBef>
                        <a:spcAft>
                          <a:spcPts val="740"/>
                        </a:spcAft>
                      </a:pPr>
                      <a:r>
                        <a:rPr lang="en-US" sz="1700" dirty="0">
                          <a:effectLst/>
                        </a:rPr>
                        <a:t>Comment :  </a:t>
                      </a:r>
                      <a:endParaRPr lang="en-US" sz="4100" dirty="0">
                        <a:effectLst/>
                      </a:endParaRPr>
                    </a:p>
                    <a:p>
                      <a:pPr marL="0" marR="0" indent="0" algn="l">
                        <a:lnSpc>
                          <a:spcPct val="107000"/>
                        </a:lnSpc>
                        <a:spcBef>
                          <a:spcPts val="0"/>
                        </a:spcBef>
                        <a:spcAft>
                          <a:spcPts val="0"/>
                        </a:spcAft>
                      </a:pPr>
                      <a:r>
                        <a:rPr lang="en-US" sz="1700" dirty="0">
                          <a:effectLst/>
                        </a:rPr>
                        <a:t>The information of degree that will be combine  </a:t>
                      </a:r>
                      <a:endParaRPr lang="en-US" sz="41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8074" marR="20433" marT="2689" marB="0"/>
                </a:tc>
                <a:tc hMerge="1">
                  <a:txBody>
                    <a:bodyPr/>
                    <a:lstStyle/>
                    <a:p>
                      <a:endParaRPr lang="en-US"/>
                    </a:p>
                  </a:txBody>
                  <a:tcPr/>
                </a:tc>
                <a:extLst>
                  <a:ext uri="{0D108BD9-81ED-4DB2-BD59-A6C34878D82A}">
                    <a16:rowId xmlns:a16="http://schemas.microsoft.com/office/drawing/2014/main" val="2727128774"/>
                  </a:ext>
                </a:extLst>
              </a:tr>
            </a:tbl>
          </a:graphicData>
        </a:graphic>
      </p:graphicFrame>
      <p:grpSp>
        <p:nvGrpSpPr>
          <p:cNvPr id="9" name="Group 8">
            <a:extLst>
              <a:ext uri="{FF2B5EF4-FFF2-40B4-BE49-F238E27FC236}">
                <a16:creationId xmlns:a16="http://schemas.microsoft.com/office/drawing/2014/main" id="{2E0712F0-6815-29F3-B680-A1C94BA84F36}"/>
              </a:ext>
            </a:extLst>
          </p:cNvPr>
          <p:cNvGrpSpPr/>
          <p:nvPr/>
        </p:nvGrpSpPr>
        <p:grpSpPr>
          <a:xfrm>
            <a:off x="4530655" y="3876043"/>
            <a:ext cx="174625" cy="222250"/>
            <a:chOff x="0" y="0"/>
            <a:chExt cx="174625" cy="222250"/>
          </a:xfrm>
        </p:grpSpPr>
        <p:sp>
          <p:nvSpPr>
            <p:cNvPr id="10" name="Shape 31559">
              <a:extLst>
                <a:ext uri="{FF2B5EF4-FFF2-40B4-BE49-F238E27FC236}">
                  <a16:creationId xmlns:a16="http://schemas.microsoft.com/office/drawing/2014/main" id="{938392FC-EDF7-75E6-6EEC-5E464D68B9B7}"/>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1" name="Shape 1914">
              <a:extLst>
                <a:ext uri="{FF2B5EF4-FFF2-40B4-BE49-F238E27FC236}">
                  <a16:creationId xmlns:a16="http://schemas.microsoft.com/office/drawing/2014/main" id="{E3AAAFAC-F394-ABDA-B7EA-A9E5CC88282A}"/>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2" name="Group 11">
            <a:extLst>
              <a:ext uri="{FF2B5EF4-FFF2-40B4-BE49-F238E27FC236}">
                <a16:creationId xmlns:a16="http://schemas.microsoft.com/office/drawing/2014/main" id="{8CACA548-C07B-75E2-1845-7773C51B8F5E}"/>
              </a:ext>
            </a:extLst>
          </p:cNvPr>
          <p:cNvGrpSpPr/>
          <p:nvPr/>
        </p:nvGrpSpPr>
        <p:grpSpPr>
          <a:xfrm>
            <a:off x="2701890" y="3869656"/>
            <a:ext cx="174625" cy="222250"/>
            <a:chOff x="0" y="0"/>
            <a:chExt cx="174625" cy="222250"/>
          </a:xfrm>
        </p:grpSpPr>
        <p:sp>
          <p:nvSpPr>
            <p:cNvPr id="13" name="Shape 31561">
              <a:extLst>
                <a:ext uri="{FF2B5EF4-FFF2-40B4-BE49-F238E27FC236}">
                  <a16:creationId xmlns:a16="http://schemas.microsoft.com/office/drawing/2014/main" id="{A391D160-BFF1-3DD5-6690-331892B4301A}"/>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4" name="Shape 1918">
              <a:extLst>
                <a:ext uri="{FF2B5EF4-FFF2-40B4-BE49-F238E27FC236}">
                  <a16:creationId xmlns:a16="http://schemas.microsoft.com/office/drawing/2014/main" id="{69514226-19E7-3BEC-5EC9-80C1237F576C}"/>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5" name="Group 14">
            <a:extLst>
              <a:ext uri="{FF2B5EF4-FFF2-40B4-BE49-F238E27FC236}">
                <a16:creationId xmlns:a16="http://schemas.microsoft.com/office/drawing/2014/main" id="{F10F81FB-F6E5-E951-32C8-E7C05908D3F8}"/>
              </a:ext>
            </a:extLst>
          </p:cNvPr>
          <p:cNvGrpSpPr/>
          <p:nvPr/>
        </p:nvGrpSpPr>
        <p:grpSpPr>
          <a:xfrm>
            <a:off x="1593574" y="3873522"/>
            <a:ext cx="174625" cy="222250"/>
            <a:chOff x="0" y="0"/>
            <a:chExt cx="174625" cy="222250"/>
          </a:xfrm>
        </p:grpSpPr>
        <p:sp>
          <p:nvSpPr>
            <p:cNvPr id="16" name="Shape 31563">
              <a:extLst>
                <a:ext uri="{FF2B5EF4-FFF2-40B4-BE49-F238E27FC236}">
                  <a16:creationId xmlns:a16="http://schemas.microsoft.com/office/drawing/2014/main" id="{CA903AC4-3B4A-AF33-F9BB-3DD1632D6DD7}"/>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17" name="Shape 1916">
              <a:extLst>
                <a:ext uri="{FF2B5EF4-FFF2-40B4-BE49-F238E27FC236}">
                  <a16:creationId xmlns:a16="http://schemas.microsoft.com/office/drawing/2014/main" id="{67EC7255-D27C-401B-F024-3EE7E4259DBD}"/>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18" name="Group 17">
            <a:extLst>
              <a:ext uri="{FF2B5EF4-FFF2-40B4-BE49-F238E27FC236}">
                <a16:creationId xmlns:a16="http://schemas.microsoft.com/office/drawing/2014/main" id="{C671197D-F126-B0B4-0FF1-7ED6229CA252}"/>
              </a:ext>
            </a:extLst>
          </p:cNvPr>
          <p:cNvGrpSpPr/>
          <p:nvPr/>
        </p:nvGrpSpPr>
        <p:grpSpPr>
          <a:xfrm>
            <a:off x="687179" y="3869656"/>
            <a:ext cx="174625" cy="222250"/>
            <a:chOff x="0" y="0"/>
            <a:chExt cx="174625" cy="222250"/>
          </a:xfrm>
        </p:grpSpPr>
        <p:sp>
          <p:nvSpPr>
            <p:cNvPr id="19" name="Shape 31565">
              <a:extLst>
                <a:ext uri="{FF2B5EF4-FFF2-40B4-BE49-F238E27FC236}">
                  <a16:creationId xmlns:a16="http://schemas.microsoft.com/office/drawing/2014/main" id="{443D866E-B7B0-37AE-5AF3-54C759D134AD}"/>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20" name="Shape 1922">
              <a:extLst>
                <a:ext uri="{FF2B5EF4-FFF2-40B4-BE49-F238E27FC236}">
                  <a16:creationId xmlns:a16="http://schemas.microsoft.com/office/drawing/2014/main" id="{C3133A2F-8DBC-752A-7A7C-21EE989D483A}"/>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21" name="Group 20">
            <a:extLst>
              <a:ext uri="{FF2B5EF4-FFF2-40B4-BE49-F238E27FC236}">
                <a16:creationId xmlns:a16="http://schemas.microsoft.com/office/drawing/2014/main" id="{E836C5ED-D9C1-4F02-2C86-F1BCD57DDCE4}"/>
              </a:ext>
            </a:extLst>
          </p:cNvPr>
          <p:cNvGrpSpPr/>
          <p:nvPr/>
        </p:nvGrpSpPr>
        <p:grpSpPr>
          <a:xfrm>
            <a:off x="3798885" y="3645818"/>
            <a:ext cx="385762" cy="446088"/>
            <a:chOff x="0" y="0"/>
            <a:chExt cx="384810" cy="445897"/>
          </a:xfrm>
        </p:grpSpPr>
        <p:sp>
          <p:nvSpPr>
            <p:cNvPr id="22" name="Shape 31557">
              <a:extLst>
                <a:ext uri="{FF2B5EF4-FFF2-40B4-BE49-F238E27FC236}">
                  <a16:creationId xmlns:a16="http://schemas.microsoft.com/office/drawing/2014/main" id="{B4942E19-4B76-BB95-CB7A-81890824F278}"/>
                </a:ext>
              </a:extLst>
            </p:cNvPr>
            <p:cNvSpPr/>
            <p:nvPr/>
          </p:nvSpPr>
          <p:spPr>
            <a:xfrm>
              <a:off x="0" y="223647"/>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23" name="Shape 1920">
              <a:extLst>
                <a:ext uri="{FF2B5EF4-FFF2-40B4-BE49-F238E27FC236}">
                  <a16:creationId xmlns:a16="http://schemas.microsoft.com/office/drawing/2014/main" id="{E8C31574-116C-9A55-F74F-FB6FF521E36B}"/>
                </a:ext>
              </a:extLst>
            </p:cNvPr>
            <p:cNvSpPr/>
            <p:nvPr/>
          </p:nvSpPr>
          <p:spPr>
            <a:xfrm>
              <a:off x="0" y="223647"/>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24" name="Shape 1923">
              <a:extLst>
                <a:ext uri="{FF2B5EF4-FFF2-40B4-BE49-F238E27FC236}">
                  <a16:creationId xmlns:a16="http://schemas.microsoft.com/office/drawing/2014/main" id="{C1E1E937-0D98-C458-3972-4F7F88C3A7BF}"/>
                </a:ext>
              </a:extLst>
            </p:cNvPr>
            <p:cNvSpPr/>
            <p:nvPr/>
          </p:nvSpPr>
          <p:spPr>
            <a:xfrm>
              <a:off x="11493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25" name="Shape 1924">
              <a:extLst>
                <a:ext uri="{FF2B5EF4-FFF2-40B4-BE49-F238E27FC236}">
                  <a16:creationId xmlns:a16="http://schemas.microsoft.com/office/drawing/2014/main" id="{C5DC8A38-90FF-DA2A-471E-D39E53C6031B}"/>
                </a:ext>
              </a:extLst>
            </p:cNvPr>
            <p:cNvSpPr/>
            <p:nvPr/>
          </p:nvSpPr>
          <p:spPr>
            <a:xfrm>
              <a:off x="59690" y="12700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graphicFrame>
        <p:nvGraphicFramePr>
          <p:cNvPr id="4" name="Table 3">
            <a:extLst>
              <a:ext uri="{FF2B5EF4-FFF2-40B4-BE49-F238E27FC236}">
                <a16:creationId xmlns:a16="http://schemas.microsoft.com/office/drawing/2014/main" id="{66ADF5B5-F942-4FEE-FC3C-3203078E61EB}"/>
              </a:ext>
            </a:extLst>
          </p:cNvPr>
          <p:cNvGraphicFramePr>
            <a:graphicFrameLocks noGrp="1"/>
          </p:cNvGraphicFramePr>
          <p:nvPr>
            <p:extLst>
              <p:ext uri="{D42A27DB-BD31-4B8C-83A1-F6EECF244321}">
                <p14:modId xmlns:p14="http://schemas.microsoft.com/office/powerpoint/2010/main" val="2446277901"/>
              </p:ext>
            </p:extLst>
          </p:nvPr>
        </p:nvGraphicFramePr>
        <p:xfrm>
          <a:off x="5813596" y="1133200"/>
          <a:ext cx="5763654" cy="4351337"/>
        </p:xfrm>
        <a:graphic>
          <a:graphicData uri="http://schemas.openxmlformats.org/drawingml/2006/table">
            <a:tbl>
              <a:tblPr firstRow="1" firstCol="1" bandRow="1">
                <a:tableStyleId>{35758FB7-9AC5-4552-8A53-C91805E547FA}</a:tableStyleId>
              </a:tblPr>
              <a:tblGrid>
                <a:gridCol w="5763654">
                  <a:extLst>
                    <a:ext uri="{9D8B030D-6E8A-4147-A177-3AD203B41FA5}">
                      <a16:colId xmlns:a16="http://schemas.microsoft.com/office/drawing/2014/main" val="3177353544"/>
                    </a:ext>
                  </a:extLst>
                </a:gridCol>
              </a:tblGrid>
              <a:tr h="1488677">
                <a:tc>
                  <a:txBody>
                    <a:bodyPr/>
                    <a:lstStyle/>
                    <a:p>
                      <a:pPr marL="0" marR="0" indent="0">
                        <a:lnSpc>
                          <a:spcPct val="107000"/>
                        </a:lnSpc>
                        <a:spcBef>
                          <a:spcPts val="0"/>
                        </a:spcBef>
                        <a:spcAft>
                          <a:spcPts val="585"/>
                        </a:spcAft>
                      </a:pPr>
                      <a:r>
                        <a:rPr lang="en-US" sz="1700" dirty="0">
                          <a:effectLst/>
                        </a:rPr>
                        <a:t>Data Flow Description  </a:t>
                      </a:r>
                      <a:endParaRPr lang="en-US" sz="4700" dirty="0">
                        <a:effectLst/>
                      </a:endParaRPr>
                    </a:p>
                    <a:p>
                      <a:pPr marL="0" marR="0" indent="0">
                        <a:lnSpc>
                          <a:spcPct val="107000"/>
                        </a:lnSpc>
                        <a:spcBef>
                          <a:spcPts val="0"/>
                        </a:spcBef>
                        <a:spcAft>
                          <a:spcPts val="0"/>
                        </a:spcAft>
                      </a:pPr>
                      <a:r>
                        <a:rPr lang="en-US" sz="1700" dirty="0">
                          <a:effectLst/>
                        </a:rPr>
                        <a:t>ID : DF14 </a:t>
                      </a:r>
                      <a:endParaRPr lang="en-US" sz="4700" dirty="0">
                        <a:effectLst/>
                      </a:endParaRPr>
                    </a:p>
                    <a:p>
                      <a:pPr marL="0" marR="0" indent="0">
                        <a:lnSpc>
                          <a:spcPct val="107000"/>
                        </a:lnSpc>
                        <a:spcBef>
                          <a:spcPts val="0"/>
                        </a:spcBef>
                        <a:spcAft>
                          <a:spcPts val="0"/>
                        </a:spcAft>
                      </a:pPr>
                      <a:r>
                        <a:rPr lang="en-US" sz="1700" dirty="0">
                          <a:effectLst/>
                        </a:rPr>
                        <a:t>Name: Calculating GPA </a:t>
                      </a:r>
                      <a:endParaRPr lang="en-US" sz="4700" dirty="0">
                        <a:effectLst/>
                      </a:endParaRPr>
                    </a:p>
                    <a:p>
                      <a:pPr marL="0" marR="0" indent="0" algn="just">
                        <a:lnSpc>
                          <a:spcPct val="107000"/>
                        </a:lnSpc>
                        <a:spcBef>
                          <a:spcPts val="0"/>
                        </a:spcBef>
                        <a:spcAft>
                          <a:spcPts val="0"/>
                        </a:spcAft>
                      </a:pPr>
                      <a:r>
                        <a:rPr lang="en-US" sz="1700" dirty="0">
                          <a:effectLst/>
                        </a:rPr>
                        <a:t>Description: Contains degree information, used to calculate GPA </a:t>
                      </a:r>
                      <a:endParaRPr lang="en-US" sz="47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561" marR="161471" marT="3082" marB="0"/>
                </a:tc>
                <a:extLst>
                  <a:ext uri="{0D108BD9-81ED-4DB2-BD59-A6C34878D82A}">
                    <a16:rowId xmlns:a16="http://schemas.microsoft.com/office/drawing/2014/main" val="407590146"/>
                  </a:ext>
                </a:extLst>
              </a:tr>
              <a:tr h="560157">
                <a:tc>
                  <a:txBody>
                    <a:bodyPr/>
                    <a:lstStyle/>
                    <a:p>
                      <a:pPr marL="0" marR="0" indent="0">
                        <a:lnSpc>
                          <a:spcPct val="107000"/>
                        </a:lnSpc>
                        <a:spcBef>
                          <a:spcPts val="0"/>
                        </a:spcBef>
                        <a:spcAft>
                          <a:spcPts val="0"/>
                        </a:spcAft>
                      </a:pPr>
                      <a:r>
                        <a:rPr lang="en-US" sz="1700">
                          <a:effectLst/>
                        </a:rPr>
                        <a:t>Source                                                               Destination</a:t>
                      </a:r>
                      <a:endParaRPr lang="en-US" sz="4700">
                        <a:effectLst/>
                      </a:endParaRPr>
                    </a:p>
                    <a:p>
                      <a:pPr marL="0" marR="0" indent="0">
                        <a:lnSpc>
                          <a:spcPct val="107000"/>
                        </a:lnSpc>
                        <a:spcBef>
                          <a:spcPts val="0"/>
                        </a:spcBef>
                        <a:spcAft>
                          <a:spcPts val="0"/>
                        </a:spcAft>
                      </a:pPr>
                      <a:r>
                        <a:rPr lang="en-US" sz="1700">
                          <a:effectLst/>
                        </a:rPr>
                        <a:t>Process7                                                           Process8</a:t>
                      </a:r>
                      <a:endParaRPr lang="en-US" sz="47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561" marR="161471" marT="3082" marB="0" anchor="ctr"/>
                </a:tc>
                <a:extLst>
                  <a:ext uri="{0D108BD9-81ED-4DB2-BD59-A6C34878D82A}">
                    <a16:rowId xmlns:a16="http://schemas.microsoft.com/office/drawing/2014/main" val="1134382942"/>
                  </a:ext>
                </a:extLst>
              </a:tr>
              <a:tr h="761749">
                <a:tc>
                  <a:txBody>
                    <a:bodyPr/>
                    <a:lstStyle/>
                    <a:p>
                      <a:pPr marL="0" marR="0" indent="0">
                        <a:lnSpc>
                          <a:spcPct val="107000"/>
                        </a:lnSpc>
                        <a:spcBef>
                          <a:spcPts val="0"/>
                        </a:spcBef>
                        <a:spcAft>
                          <a:spcPts val="0"/>
                        </a:spcAft>
                      </a:pPr>
                      <a:r>
                        <a:rPr lang="en-US" sz="1900" dirty="0">
                          <a:effectLst/>
                        </a:rPr>
                        <a:t>Type of data flow  </a:t>
                      </a:r>
                      <a:endParaRPr lang="en-US" sz="4700" dirty="0">
                        <a:effectLst/>
                      </a:endParaRPr>
                    </a:p>
                    <a:p>
                      <a:pPr marL="0" marR="0" indent="0">
                        <a:lnSpc>
                          <a:spcPct val="107000"/>
                        </a:lnSpc>
                        <a:spcBef>
                          <a:spcPts val="0"/>
                        </a:spcBef>
                        <a:spcAft>
                          <a:spcPts val="0"/>
                        </a:spcAft>
                      </a:pPr>
                      <a:r>
                        <a:rPr lang="en-US" sz="1900" dirty="0">
                          <a:effectLst/>
                        </a:rPr>
                        <a:t>     file        Screen         Report           internal            form</a:t>
                      </a:r>
                      <a:endParaRPr lang="en-US" sz="47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561" marR="161471" marT="3082" marB="0"/>
                </a:tc>
                <a:extLst>
                  <a:ext uri="{0D108BD9-81ED-4DB2-BD59-A6C34878D82A}">
                    <a16:rowId xmlns:a16="http://schemas.microsoft.com/office/drawing/2014/main" val="447673391"/>
                  </a:ext>
                </a:extLst>
              </a:tr>
              <a:tr h="729085">
                <a:tc>
                  <a:txBody>
                    <a:bodyPr/>
                    <a:lstStyle/>
                    <a:p>
                      <a:pPr marL="0" marR="0" indent="0">
                        <a:lnSpc>
                          <a:spcPct val="107000"/>
                        </a:lnSpc>
                        <a:spcBef>
                          <a:spcPts val="0"/>
                        </a:spcBef>
                        <a:spcAft>
                          <a:spcPts val="0"/>
                        </a:spcAft>
                      </a:pPr>
                      <a:r>
                        <a:rPr lang="en-US" sz="1600" dirty="0">
                          <a:effectLst/>
                        </a:rPr>
                        <a:t>Data Structure Traveling with the flow        Volume/time </a:t>
                      </a:r>
                      <a:endParaRPr lang="en-US" sz="4700" dirty="0">
                        <a:effectLst/>
                      </a:endParaRPr>
                    </a:p>
                    <a:p>
                      <a:pPr marL="0" marR="0" indent="0">
                        <a:lnSpc>
                          <a:spcPct val="107000"/>
                        </a:lnSpc>
                        <a:spcBef>
                          <a:spcPts val="0"/>
                        </a:spcBef>
                        <a:spcAft>
                          <a:spcPts val="0"/>
                        </a:spcAft>
                      </a:pPr>
                      <a:r>
                        <a:rPr lang="en-US" sz="1600" dirty="0">
                          <a:effectLst/>
                        </a:rPr>
                        <a:t>Degree information             2/h  </a:t>
                      </a:r>
                      <a:endParaRPr lang="en-US" sz="47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561" marR="161471" marT="3082" marB="0"/>
                </a:tc>
                <a:extLst>
                  <a:ext uri="{0D108BD9-81ED-4DB2-BD59-A6C34878D82A}">
                    <a16:rowId xmlns:a16="http://schemas.microsoft.com/office/drawing/2014/main" val="3890478812"/>
                  </a:ext>
                </a:extLst>
              </a:tr>
              <a:tr h="811669">
                <a:tc>
                  <a:txBody>
                    <a:bodyPr/>
                    <a:lstStyle/>
                    <a:p>
                      <a:pPr marL="0" marR="0" indent="0">
                        <a:lnSpc>
                          <a:spcPct val="107000"/>
                        </a:lnSpc>
                        <a:spcBef>
                          <a:spcPts val="0"/>
                        </a:spcBef>
                        <a:spcAft>
                          <a:spcPts val="740"/>
                        </a:spcAft>
                      </a:pPr>
                      <a:r>
                        <a:rPr lang="en-US" sz="1900" dirty="0">
                          <a:effectLst/>
                        </a:rPr>
                        <a:t>Comment :  </a:t>
                      </a:r>
                      <a:endParaRPr lang="en-US" sz="4700" dirty="0">
                        <a:effectLst/>
                      </a:endParaRPr>
                    </a:p>
                    <a:p>
                      <a:pPr marL="0" marR="0" indent="0">
                        <a:lnSpc>
                          <a:spcPct val="107000"/>
                        </a:lnSpc>
                        <a:spcBef>
                          <a:spcPts val="0"/>
                        </a:spcBef>
                        <a:spcAft>
                          <a:spcPts val="0"/>
                        </a:spcAft>
                      </a:pPr>
                      <a:r>
                        <a:rPr lang="en-US" sz="1900" dirty="0">
                          <a:effectLst/>
                        </a:rPr>
                        <a:t>Degree will be calculate to get GPA </a:t>
                      </a:r>
                      <a:endParaRPr lang="en-US" sz="47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6561" marR="161471" marT="3082" marB="0"/>
                </a:tc>
                <a:extLst>
                  <a:ext uri="{0D108BD9-81ED-4DB2-BD59-A6C34878D82A}">
                    <a16:rowId xmlns:a16="http://schemas.microsoft.com/office/drawing/2014/main" val="3625436866"/>
                  </a:ext>
                </a:extLst>
              </a:tr>
            </a:tbl>
          </a:graphicData>
        </a:graphic>
      </p:graphicFrame>
      <p:grpSp>
        <p:nvGrpSpPr>
          <p:cNvPr id="27" name="Group 26">
            <a:extLst>
              <a:ext uri="{FF2B5EF4-FFF2-40B4-BE49-F238E27FC236}">
                <a16:creationId xmlns:a16="http://schemas.microsoft.com/office/drawing/2014/main" id="{0E5A67B4-8FB2-4193-ACD4-396488033235}"/>
              </a:ext>
            </a:extLst>
          </p:cNvPr>
          <p:cNvGrpSpPr/>
          <p:nvPr/>
        </p:nvGrpSpPr>
        <p:grpSpPr>
          <a:xfrm>
            <a:off x="10269183" y="3485243"/>
            <a:ext cx="174625" cy="222250"/>
            <a:chOff x="0" y="0"/>
            <a:chExt cx="174625" cy="222250"/>
          </a:xfrm>
        </p:grpSpPr>
        <p:sp>
          <p:nvSpPr>
            <p:cNvPr id="28" name="Shape 31571">
              <a:extLst>
                <a:ext uri="{FF2B5EF4-FFF2-40B4-BE49-F238E27FC236}">
                  <a16:creationId xmlns:a16="http://schemas.microsoft.com/office/drawing/2014/main" id="{8B115EBC-C306-59CE-345C-B077229CCA55}"/>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29" name="Shape 2062">
              <a:extLst>
                <a:ext uri="{FF2B5EF4-FFF2-40B4-BE49-F238E27FC236}">
                  <a16:creationId xmlns:a16="http://schemas.microsoft.com/office/drawing/2014/main" id="{CC5E1C50-B119-FB18-4947-363997603FCA}"/>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30" name="Group 29">
            <a:extLst>
              <a:ext uri="{FF2B5EF4-FFF2-40B4-BE49-F238E27FC236}">
                <a16:creationId xmlns:a16="http://schemas.microsoft.com/office/drawing/2014/main" id="{BE5F4B66-EC75-53BA-C3E9-998D2CE1852A}"/>
              </a:ext>
            </a:extLst>
          </p:cNvPr>
          <p:cNvGrpSpPr/>
          <p:nvPr/>
        </p:nvGrpSpPr>
        <p:grpSpPr>
          <a:xfrm>
            <a:off x="7697933" y="3578574"/>
            <a:ext cx="174625" cy="222250"/>
            <a:chOff x="0" y="0"/>
            <a:chExt cx="174625" cy="222250"/>
          </a:xfrm>
        </p:grpSpPr>
        <p:sp>
          <p:nvSpPr>
            <p:cNvPr id="31" name="Shape 31573">
              <a:extLst>
                <a:ext uri="{FF2B5EF4-FFF2-40B4-BE49-F238E27FC236}">
                  <a16:creationId xmlns:a16="http://schemas.microsoft.com/office/drawing/2014/main" id="{EAB12F8B-9B80-64A4-ADB4-49EA165FFFF0}"/>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32" name="Shape 2066">
              <a:extLst>
                <a:ext uri="{FF2B5EF4-FFF2-40B4-BE49-F238E27FC236}">
                  <a16:creationId xmlns:a16="http://schemas.microsoft.com/office/drawing/2014/main" id="{1CF15741-0536-05DE-4AB2-731FF96C3094}"/>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33" name="Group 32">
            <a:extLst>
              <a:ext uri="{FF2B5EF4-FFF2-40B4-BE49-F238E27FC236}">
                <a16:creationId xmlns:a16="http://schemas.microsoft.com/office/drawing/2014/main" id="{4FC9C424-75F8-8FE1-EDDD-358B06050D10}"/>
              </a:ext>
            </a:extLst>
          </p:cNvPr>
          <p:cNvGrpSpPr/>
          <p:nvPr/>
        </p:nvGrpSpPr>
        <p:grpSpPr>
          <a:xfrm>
            <a:off x="5885824" y="3532657"/>
            <a:ext cx="174625" cy="222250"/>
            <a:chOff x="0" y="0"/>
            <a:chExt cx="174625" cy="222250"/>
          </a:xfrm>
        </p:grpSpPr>
        <p:sp>
          <p:nvSpPr>
            <p:cNvPr id="34" name="Shape 31575">
              <a:extLst>
                <a:ext uri="{FF2B5EF4-FFF2-40B4-BE49-F238E27FC236}">
                  <a16:creationId xmlns:a16="http://schemas.microsoft.com/office/drawing/2014/main" id="{E053880C-C30D-7A99-79FD-27A4FB1CB456}"/>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35" name="Shape 2064">
              <a:extLst>
                <a:ext uri="{FF2B5EF4-FFF2-40B4-BE49-F238E27FC236}">
                  <a16:creationId xmlns:a16="http://schemas.microsoft.com/office/drawing/2014/main" id="{E98D48B8-B9A1-9590-F21F-F1D07FB26C9D}"/>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36" name="Group 35">
            <a:extLst>
              <a:ext uri="{FF2B5EF4-FFF2-40B4-BE49-F238E27FC236}">
                <a16:creationId xmlns:a16="http://schemas.microsoft.com/office/drawing/2014/main" id="{2A1A07EF-A9FD-6C42-490F-643384182860}"/>
              </a:ext>
            </a:extLst>
          </p:cNvPr>
          <p:cNvGrpSpPr/>
          <p:nvPr/>
        </p:nvGrpSpPr>
        <p:grpSpPr>
          <a:xfrm>
            <a:off x="6564491" y="3555259"/>
            <a:ext cx="174625" cy="222250"/>
            <a:chOff x="0" y="0"/>
            <a:chExt cx="174625" cy="222250"/>
          </a:xfrm>
        </p:grpSpPr>
        <p:sp>
          <p:nvSpPr>
            <p:cNvPr id="37" name="Shape 31575">
              <a:extLst>
                <a:ext uri="{FF2B5EF4-FFF2-40B4-BE49-F238E27FC236}">
                  <a16:creationId xmlns:a16="http://schemas.microsoft.com/office/drawing/2014/main" id="{C1D3CCE8-C626-0766-B21D-98A825DE5741}"/>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38" name="Shape 2064">
              <a:extLst>
                <a:ext uri="{FF2B5EF4-FFF2-40B4-BE49-F238E27FC236}">
                  <a16:creationId xmlns:a16="http://schemas.microsoft.com/office/drawing/2014/main" id="{F7CEB085-6B37-1934-25D0-018CBBE0F530}"/>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39" name="Group 38">
            <a:extLst>
              <a:ext uri="{FF2B5EF4-FFF2-40B4-BE49-F238E27FC236}">
                <a16:creationId xmlns:a16="http://schemas.microsoft.com/office/drawing/2014/main" id="{1B1505A5-CC97-0B47-F89C-0DBEFE68458A}"/>
              </a:ext>
            </a:extLst>
          </p:cNvPr>
          <p:cNvGrpSpPr/>
          <p:nvPr/>
        </p:nvGrpSpPr>
        <p:grpSpPr>
          <a:xfrm>
            <a:off x="8749979" y="3308868"/>
            <a:ext cx="385762" cy="446087"/>
            <a:chOff x="0" y="0"/>
            <a:chExt cx="384810" cy="445897"/>
          </a:xfrm>
        </p:grpSpPr>
        <p:sp>
          <p:nvSpPr>
            <p:cNvPr id="40" name="Shape 31569">
              <a:extLst>
                <a:ext uri="{FF2B5EF4-FFF2-40B4-BE49-F238E27FC236}">
                  <a16:creationId xmlns:a16="http://schemas.microsoft.com/office/drawing/2014/main" id="{F4659EB7-1E5E-9563-C4A6-84B15013489E}"/>
                </a:ext>
              </a:extLst>
            </p:cNvPr>
            <p:cNvSpPr/>
            <p:nvPr/>
          </p:nvSpPr>
          <p:spPr>
            <a:xfrm>
              <a:off x="0" y="223647"/>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41" name="Shape 2068">
              <a:extLst>
                <a:ext uri="{FF2B5EF4-FFF2-40B4-BE49-F238E27FC236}">
                  <a16:creationId xmlns:a16="http://schemas.microsoft.com/office/drawing/2014/main" id="{256AD87E-44C2-D854-4D67-0833A0579E8F}"/>
                </a:ext>
              </a:extLst>
            </p:cNvPr>
            <p:cNvSpPr/>
            <p:nvPr/>
          </p:nvSpPr>
          <p:spPr>
            <a:xfrm>
              <a:off x="0" y="223647"/>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42" name="Shape 2071">
              <a:extLst>
                <a:ext uri="{FF2B5EF4-FFF2-40B4-BE49-F238E27FC236}">
                  <a16:creationId xmlns:a16="http://schemas.microsoft.com/office/drawing/2014/main" id="{C79D4B99-D9ED-E6ED-BF7E-381FA5E3D754}"/>
                </a:ext>
              </a:extLst>
            </p:cNvPr>
            <p:cNvSpPr/>
            <p:nvPr/>
          </p:nvSpPr>
          <p:spPr>
            <a:xfrm>
              <a:off x="11493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43" name="Shape 2072">
              <a:extLst>
                <a:ext uri="{FF2B5EF4-FFF2-40B4-BE49-F238E27FC236}">
                  <a16:creationId xmlns:a16="http://schemas.microsoft.com/office/drawing/2014/main" id="{E1E2196F-4A32-849B-01F3-CC13339B5106}"/>
                </a:ext>
              </a:extLst>
            </p:cNvPr>
            <p:cNvSpPr/>
            <p:nvPr/>
          </p:nvSpPr>
          <p:spPr>
            <a:xfrm>
              <a:off x="59690" y="12700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spTree>
    <p:extLst>
      <p:ext uri="{BB962C8B-B14F-4D97-AF65-F5344CB8AC3E}">
        <p14:creationId xmlns:p14="http://schemas.microsoft.com/office/powerpoint/2010/main" val="13851506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0517"/>
            <a:ext cx="10515600" cy="668545"/>
          </a:xfrm>
        </p:spPr>
        <p:txBody>
          <a:bodyPr>
            <a:normAutofit fontScale="90000"/>
          </a:bodyPr>
          <a:lstStyle/>
          <a:p>
            <a:pPr algn="ctr"/>
            <a:r>
              <a:rPr lang="en-US" sz="4400" b="1" dirty="0">
                <a:latin typeface="+mj-lt"/>
              </a:rPr>
              <a:t>Data</a:t>
            </a:r>
            <a:r>
              <a:rPr lang="en-US" sz="4400" dirty="0">
                <a:latin typeface="+mj-lt"/>
              </a:rPr>
              <a:t> dictionary</a:t>
            </a:r>
            <a:endParaRPr lang="en-US" dirty="0"/>
          </a:p>
        </p:txBody>
      </p:sp>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graphicFrame>
        <p:nvGraphicFramePr>
          <p:cNvPr id="5" name="Table 4">
            <a:extLst>
              <a:ext uri="{FF2B5EF4-FFF2-40B4-BE49-F238E27FC236}">
                <a16:creationId xmlns:a16="http://schemas.microsoft.com/office/drawing/2014/main" id="{9DB1FBBA-B306-9181-E273-6C192261C4B2}"/>
              </a:ext>
            </a:extLst>
          </p:cNvPr>
          <p:cNvGraphicFramePr>
            <a:graphicFrameLocks noGrp="1"/>
          </p:cNvGraphicFramePr>
          <p:nvPr>
            <p:extLst>
              <p:ext uri="{D42A27DB-BD31-4B8C-83A1-F6EECF244321}">
                <p14:modId xmlns:p14="http://schemas.microsoft.com/office/powerpoint/2010/main" val="1688282644"/>
              </p:ext>
            </p:extLst>
          </p:nvPr>
        </p:nvGraphicFramePr>
        <p:xfrm>
          <a:off x="318190" y="1218408"/>
          <a:ext cx="5057615" cy="4177509"/>
        </p:xfrm>
        <a:graphic>
          <a:graphicData uri="http://schemas.openxmlformats.org/drawingml/2006/table">
            <a:tbl>
              <a:tblPr firstRow="1" firstCol="1" bandRow="1">
                <a:tableStyleId>{35758FB7-9AC5-4552-8A53-C91805E547FA}</a:tableStyleId>
              </a:tblPr>
              <a:tblGrid>
                <a:gridCol w="2881347">
                  <a:extLst>
                    <a:ext uri="{9D8B030D-6E8A-4147-A177-3AD203B41FA5}">
                      <a16:colId xmlns:a16="http://schemas.microsoft.com/office/drawing/2014/main" val="891486771"/>
                    </a:ext>
                  </a:extLst>
                </a:gridCol>
                <a:gridCol w="2176268">
                  <a:extLst>
                    <a:ext uri="{9D8B030D-6E8A-4147-A177-3AD203B41FA5}">
                      <a16:colId xmlns:a16="http://schemas.microsoft.com/office/drawing/2014/main" val="3421606530"/>
                    </a:ext>
                  </a:extLst>
                </a:gridCol>
              </a:tblGrid>
              <a:tr h="1372018">
                <a:tc gridSpan="2">
                  <a:txBody>
                    <a:bodyPr/>
                    <a:lstStyle/>
                    <a:p>
                      <a:pPr marL="0" marR="0" indent="0">
                        <a:lnSpc>
                          <a:spcPct val="107000"/>
                        </a:lnSpc>
                        <a:spcBef>
                          <a:spcPts val="0"/>
                        </a:spcBef>
                        <a:spcAft>
                          <a:spcPts val="585"/>
                        </a:spcAft>
                      </a:pPr>
                      <a:r>
                        <a:rPr lang="en-US" sz="1600" dirty="0">
                          <a:effectLst/>
                        </a:rPr>
                        <a:t>                            Data Flow Description  </a:t>
                      </a:r>
                      <a:endParaRPr lang="en-US" sz="4400" dirty="0">
                        <a:effectLst/>
                      </a:endParaRPr>
                    </a:p>
                    <a:p>
                      <a:pPr marL="0" marR="0" indent="0">
                        <a:lnSpc>
                          <a:spcPct val="107000"/>
                        </a:lnSpc>
                        <a:spcBef>
                          <a:spcPts val="0"/>
                        </a:spcBef>
                        <a:spcAft>
                          <a:spcPts val="585"/>
                        </a:spcAft>
                      </a:pPr>
                      <a:r>
                        <a:rPr lang="en-US" sz="1600" dirty="0">
                          <a:effectLst/>
                        </a:rPr>
                        <a:t>ID : DF15 </a:t>
                      </a:r>
                      <a:endParaRPr lang="en-US" sz="4400" dirty="0">
                        <a:effectLst/>
                      </a:endParaRPr>
                    </a:p>
                    <a:p>
                      <a:pPr marL="0" marR="0" indent="0">
                        <a:lnSpc>
                          <a:spcPct val="107000"/>
                        </a:lnSpc>
                        <a:spcBef>
                          <a:spcPts val="0"/>
                        </a:spcBef>
                        <a:spcAft>
                          <a:spcPts val="0"/>
                        </a:spcAft>
                      </a:pPr>
                      <a:r>
                        <a:rPr lang="en-US" sz="1600" dirty="0">
                          <a:effectLst/>
                        </a:rPr>
                        <a:t>Name : Saving GPA </a:t>
                      </a:r>
                      <a:endParaRPr lang="en-US" sz="4400" dirty="0">
                        <a:effectLst/>
                      </a:endParaRPr>
                    </a:p>
                    <a:p>
                      <a:pPr marL="0" marR="0" indent="0">
                        <a:lnSpc>
                          <a:spcPct val="107000"/>
                        </a:lnSpc>
                        <a:spcBef>
                          <a:spcPts val="0"/>
                        </a:spcBef>
                        <a:spcAft>
                          <a:spcPts val="0"/>
                        </a:spcAft>
                      </a:pPr>
                      <a:r>
                        <a:rPr lang="en-US" sz="1600" dirty="0">
                          <a:effectLst/>
                        </a:rPr>
                        <a:t>Description: Contains GPA information , used to move GPA information to GPA data store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1125" marR="0" marT="2367" marB="0"/>
                </a:tc>
                <a:tc hMerge="1">
                  <a:txBody>
                    <a:bodyPr/>
                    <a:lstStyle/>
                    <a:p>
                      <a:endParaRPr lang="en-US"/>
                    </a:p>
                  </a:txBody>
                  <a:tcPr/>
                </a:tc>
                <a:extLst>
                  <a:ext uri="{0D108BD9-81ED-4DB2-BD59-A6C34878D82A}">
                    <a16:rowId xmlns:a16="http://schemas.microsoft.com/office/drawing/2014/main" val="1856567096"/>
                  </a:ext>
                </a:extLst>
              </a:tr>
              <a:tr h="485775">
                <a:tc gridSpan="2">
                  <a:txBody>
                    <a:bodyPr/>
                    <a:lstStyle/>
                    <a:p>
                      <a:pPr marL="0" marR="0" indent="0">
                        <a:lnSpc>
                          <a:spcPct val="107000"/>
                        </a:lnSpc>
                        <a:spcBef>
                          <a:spcPts val="0"/>
                        </a:spcBef>
                        <a:spcAft>
                          <a:spcPts val="0"/>
                        </a:spcAft>
                      </a:pPr>
                      <a:r>
                        <a:rPr lang="en-US" sz="1000">
                          <a:effectLst/>
                        </a:rPr>
                        <a:t>                                 </a:t>
                      </a:r>
                      <a:r>
                        <a:rPr lang="en-US" sz="1600">
                          <a:effectLst/>
                        </a:rPr>
                        <a:t>Source                            Destination </a:t>
                      </a:r>
                      <a:endParaRPr lang="en-US" sz="4400">
                        <a:effectLst/>
                      </a:endParaRPr>
                    </a:p>
                    <a:p>
                      <a:pPr marL="0" marR="0" indent="0" algn="just">
                        <a:lnSpc>
                          <a:spcPct val="107000"/>
                        </a:lnSpc>
                        <a:spcBef>
                          <a:spcPts val="0"/>
                        </a:spcBef>
                        <a:spcAft>
                          <a:spcPts val="0"/>
                        </a:spcAft>
                      </a:pPr>
                      <a:r>
                        <a:rPr lang="en-US" sz="1600">
                          <a:effectLst/>
                        </a:rPr>
                        <a:t>Process8  Student                            GPA (Data store)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1125" marR="0" marT="2367" marB="0" anchor="ctr"/>
                </a:tc>
                <a:tc hMerge="1">
                  <a:txBody>
                    <a:bodyPr/>
                    <a:lstStyle/>
                    <a:p>
                      <a:endParaRPr lang="en-US"/>
                    </a:p>
                  </a:txBody>
                  <a:tcPr/>
                </a:tc>
                <a:extLst>
                  <a:ext uri="{0D108BD9-81ED-4DB2-BD59-A6C34878D82A}">
                    <a16:rowId xmlns:a16="http://schemas.microsoft.com/office/drawing/2014/main" val="4240669784"/>
                  </a:ext>
                </a:extLst>
              </a:tr>
              <a:tr h="713151">
                <a:tc gridSpan="2">
                  <a:txBody>
                    <a:bodyPr/>
                    <a:lstStyle/>
                    <a:p>
                      <a:pPr marL="0" marR="0" indent="0">
                        <a:lnSpc>
                          <a:spcPct val="107000"/>
                        </a:lnSpc>
                        <a:spcBef>
                          <a:spcPts val="0"/>
                        </a:spcBef>
                        <a:spcAft>
                          <a:spcPts val="0"/>
                        </a:spcAft>
                      </a:pPr>
                      <a:r>
                        <a:rPr lang="en-US" sz="1800" dirty="0">
                          <a:effectLst/>
                        </a:rPr>
                        <a:t>Type of data flow  </a:t>
                      </a:r>
                      <a:endParaRPr lang="en-US" sz="4400" dirty="0">
                        <a:effectLst/>
                      </a:endParaRPr>
                    </a:p>
                    <a:p>
                      <a:pPr marL="0" marR="0" indent="0">
                        <a:lnSpc>
                          <a:spcPct val="107000"/>
                        </a:lnSpc>
                        <a:spcBef>
                          <a:spcPts val="0"/>
                        </a:spcBef>
                        <a:spcAft>
                          <a:spcPts val="800"/>
                        </a:spcAft>
                      </a:pPr>
                      <a:r>
                        <a:rPr lang="en-US" sz="1800" dirty="0">
                          <a:effectLst/>
                        </a:rPr>
                        <a:t>         File</a:t>
                      </a:r>
                      <a:r>
                        <a:rPr lang="en-US" sz="1000" dirty="0">
                          <a:effectLst/>
                        </a:rPr>
                        <a:t>                 </a:t>
                      </a:r>
                      <a:r>
                        <a:rPr lang="en-US" sz="1800" dirty="0">
                          <a:effectLst/>
                        </a:rPr>
                        <a:t>Screen         Report          Form       Internal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1125" marR="0" marT="2367" marB="0"/>
                </a:tc>
                <a:tc hMerge="1">
                  <a:txBody>
                    <a:bodyPr/>
                    <a:lstStyle/>
                    <a:p>
                      <a:endParaRPr lang="en-US"/>
                    </a:p>
                  </a:txBody>
                  <a:tcPr/>
                </a:tc>
                <a:extLst>
                  <a:ext uri="{0D108BD9-81ED-4DB2-BD59-A6C34878D82A}">
                    <a16:rowId xmlns:a16="http://schemas.microsoft.com/office/drawing/2014/main" val="991086495"/>
                  </a:ext>
                </a:extLst>
              </a:tr>
              <a:tr h="634173">
                <a:tc>
                  <a:txBody>
                    <a:bodyPr/>
                    <a:lstStyle/>
                    <a:p>
                      <a:pPr marL="0" marR="0" indent="0">
                        <a:lnSpc>
                          <a:spcPct val="107000"/>
                        </a:lnSpc>
                        <a:spcBef>
                          <a:spcPts val="0"/>
                        </a:spcBef>
                        <a:spcAft>
                          <a:spcPts val="0"/>
                        </a:spcAft>
                      </a:pPr>
                      <a:r>
                        <a:rPr lang="en-US" sz="1600">
                          <a:effectLst/>
                        </a:rPr>
                        <a:t>Data Structure Traveling with the flow  Student GPA information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1125" marR="0" marT="2367" marB="0"/>
                </a:tc>
                <a:tc>
                  <a:txBody>
                    <a:bodyPr/>
                    <a:lstStyle/>
                    <a:p>
                      <a:pPr marL="0" marR="0" indent="0">
                        <a:lnSpc>
                          <a:spcPct val="107000"/>
                        </a:lnSpc>
                        <a:spcBef>
                          <a:spcPts val="0"/>
                        </a:spcBef>
                        <a:spcAft>
                          <a:spcPts val="0"/>
                        </a:spcAft>
                      </a:pPr>
                      <a:r>
                        <a:rPr lang="en-US" sz="1600">
                          <a:effectLst/>
                        </a:rPr>
                        <a:t>      Volume/time </a:t>
                      </a:r>
                      <a:endParaRPr lang="en-US" sz="4400">
                        <a:effectLst/>
                      </a:endParaRPr>
                    </a:p>
                    <a:p>
                      <a:pPr marL="0" marR="0" indent="0">
                        <a:lnSpc>
                          <a:spcPct val="107000"/>
                        </a:lnSpc>
                        <a:spcBef>
                          <a:spcPts val="0"/>
                        </a:spcBef>
                        <a:spcAft>
                          <a:spcPts val="0"/>
                        </a:spcAft>
                      </a:pPr>
                      <a:r>
                        <a:rPr lang="en-US" sz="1600">
                          <a:effectLst/>
                        </a:rPr>
                        <a:t>            2/h </a:t>
                      </a:r>
                      <a:endParaRPr lang="en-US" sz="44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1125" marR="0" marT="2367" marB="0"/>
                </a:tc>
                <a:extLst>
                  <a:ext uri="{0D108BD9-81ED-4DB2-BD59-A6C34878D82A}">
                    <a16:rowId xmlns:a16="http://schemas.microsoft.com/office/drawing/2014/main" val="2308575814"/>
                  </a:ext>
                </a:extLst>
              </a:tr>
              <a:tr h="824337">
                <a:tc gridSpan="2">
                  <a:txBody>
                    <a:bodyPr/>
                    <a:lstStyle/>
                    <a:p>
                      <a:pPr marL="0" marR="0" indent="0">
                        <a:lnSpc>
                          <a:spcPct val="107000"/>
                        </a:lnSpc>
                        <a:spcBef>
                          <a:spcPts val="0"/>
                        </a:spcBef>
                        <a:spcAft>
                          <a:spcPts val="0"/>
                        </a:spcAft>
                      </a:pPr>
                      <a:r>
                        <a:rPr lang="en-US" sz="1800" dirty="0">
                          <a:effectLst/>
                        </a:rPr>
                        <a:t>Comment :  </a:t>
                      </a:r>
                      <a:endParaRPr lang="en-US" sz="4400" dirty="0">
                        <a:effectLst/>
                      </a:endParaRPr>
                    </a:p>
                    <a:p>
                      <a:pPr marL="0" marR="0" indent="0">
                        <a:lnSpc>
                          <a:spcPct val="107000"/>
                        </a:lnSpc>
                        <a:spcBef>
                          <a:spcPts val="0"/>
                        </a:spcBef>
                        <a:spcAft>
                          <a:spcPts val="0"/>
                        </a:spcAft>
                      </a:pPr>
                      <a:r>
                        <a:rPr lang="en-US" sz="1800" dirty="0">
                          <a:effectLst/>
                        </a:rPr>
                        <a:t>The GPA of student store in data store to be available when we use it  </a:t>
                      </a:r>
                      <a:endParaRPr lang="en-US" sz="44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1125" marR="0" marT="2367" marB="0"/>
                </a:tc>
                <a:tc hMerge="1">
                  <a:txBody>
                    <a:bodyPr/>
                    <a:lstStyle/>
                    <a:p>
                      <a:endParaRPr lang="en-US"/>
                    </a:p>
                  </a:txBody>
                  <a:tcPr/>
                </a:tc>
                <a:extLst>
                  <a:ext uri="{0D108BD9-81ED-4DB2-BD59-A6C34878D82A}">
                    <a16:rowId xmlns:a16="http://schemas.microsoft.com/office/drawing/2014/main" val="4143572796"/>
                  </a:ext>
                </a:extLst>
              </a:tr>
            </a:tbl>
          </a:graphicData>
        </a:graphic>
      </p:graphicFrame>
      <p:grpSp>
        <p:nvGrpSpPr>
          <p:cNvPr id="45" name="Group 44">
            <a:extLst>
              <a:ext uri="{FF2B5EF4-FFF2-40B4-BE49-F238E27FC236}">
                <a16:creationId xmlns:a16="http://schemas.microsoft.com/office/drawing/2014/main" id="{4F48D860-FB3A-AF45-339D-94994B56F92A}"/>
              </a:ext>
            </a:extLst>
          </p:cNvPr>
          <p:cNvGrpSpPr/>
          <p:nvPr/>
        </p:nvGrpSpPr>
        <p:grpSpPr>
          <a:xfrm>
            <a:off x="4358411" y="3492586"/>
            <a:ext cx="174625" cy="222250"/>
            <a:chOff x="0" y="0"/>
            <a:chExt cx="174625" cy="222250"/>
          </a:xfrm>
        </p:grpSpPr>
        <p:sp>
          <p:nvSpPr>
            <p:cNvPr id="46" name="Shape 31587">
              <a:extLst>
                <a:ext uri="{FF2B5EF4-FFF2-40B4-BE49-F238E27FC236}">
                  <a16:creationId xmlns:a16="http://schemas.microsoft.com/office/drawing/2014/main" id="{624DC71E-61B3-43DA-3CC4-601147C8D3D4}"/>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47" name="Shape 2207">
              <a:extLst>
                <a:ext uri="{FF2B5EF4-FFF2-40B4-BE49-F238E27FC236}">
                  <a16:creationId xmlns:a16="http://schemas.microsoft.com/office/drawing/2014/main" id="{ADE3B85C-257A-A506-51E4-F3660ACEE728}"/>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48" name="Group 47">
            <a:extLst>
              <a:ext uri="{FF2B5EF4-FFF2-40B4-BE49-F238E27FC236}">
                <a16:creationId xmlns:a16="http://schemas.microsoft.com/office/drawing/2014/main" id="{F93B5CE3-3CC5-54B8-2D1F-736D20AD648A}"/>
              </a:ext>
            </a:extLst>
          </p:cNvPr>
          <p:cNvGrpSpPr/>
          <p:nvPr/>
        </p:nvGrpSpPr>
        <p:grpSpPr>
          <a:xfrm>
            <a:off x="3515642" y="3531685"/>
            <a:ext cx="174625" cy="222250"/>
            <a:chOff x="0" y="0"/>
            <a:chExt cx="174625" cy="222250"/>
          </a:xfrm>
        </p:grpSpPr>
        <p:sp>
          <p:nvSpPr>
            <p:cNvPr id="49" name="Shape 31589">
              <a:extLst>
                <a:ext uri="{FF2B5EF4-FFF2-40B4-BE49-F238E27FC236}">
                  <a16:creationId xmlns:a16="http://schemas.microsoft.com/office/drawing/2014/main" id="{0FD1BAAF-519C-0B16-1FAB-83F95AF2DF1F}"/>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0" name="Shape 2211">
              <a:extLst>
                <a:ext uri="{FF2B5EF4-FFF2-40B4-BE49-F238E27FC236}">
                  <a16:creationId xmlns:a16="http://schemas.microsoft.com/office/drawing/2014/main" id="{BB7CAE9B-870D-BABA-7E5E-9133D3FD044B}"/>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1" name="Group 50">
            <a:extLst>
              <a:ext uri="{FF2B5EF4-FFF2-40B4-BE49-F238E27FC236}">
                <a16:creationId xmlns:a16="http://schemas.microsoft.com/office/drawing/2014/main" id="{59620EB3-CCD8-9A65-2910-63FD7BE6AFCE}"/>
              </a:ext>
            </a:extLst>
          </p:cNvPr>
          <p:cNvGrpSpPr/>
          <p:nvPr/>
        </p:nvGrpSpPr>
        <p:grpSpPr>
          <a:xfrm>
            <a:off x="2399008" y="3531685"/>
            <a:ext cx="174625" cy="222250"/>
            <a:chOff x="0" y="0"/>
            <a:chExt cx="174625" cy="222250"/>
          </a:xfrm>
        </p:grpSpPr>
        <p:sp>
          <p:nvSpPr>
            <p:cNvPr id="52" name="Shape 31591">
              <a:extLst>
                <a:ext uri="{FF2B5EF4-FFF2-40B4-BE49-F238E27FC236}">
                  <a16:creationId xmlns:a16="http://schemas.microsoft.com/office/drawing/2014/main" id="{4B895113-8B1E-2713-46EE-FF03BBD24A14}"/>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3" name="Shape 2213">
              <a:extLst>
                <a:ext uri="{FF2B5EF4-FFF2-40B4-BE49-F238E27FC236}">
                  <a16:creationId xmlns:a16="http://schemas.microsoft.com/office/drawing/2014/main" id="{D09E5557-C5AE-B68F-CA97-512E340A06F7}"/>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54" name="Group 53">
            <a:extLst>
              <a:ext uri="{FF2B5EF4-FFF2-40B4-BE49-F238E27FC236}">
                <a16:creationId xmlns:a16="http://schemas.microsoft.com/office/drawing/2014/main" id="{92EC2BB1-0055-9AF3-6728-9CB6FB5A75AD}"/>
              </a:ext>
            </a:extLst>
          </p:cNvPr>
          <p:cNvGrpSpPr/>
          <p:nvPr/>
        </p:nvGrpSpPr>
        <p:grpSpPr>
          <a:xfrm>
            <a:off x="626918" y="3270233"/>
            <a:ext cx="830081" cy="461962"/>
            <a:chOff x="0" y="0"/>
            <a:chExt cx="1012825" cy="462303"/>
          </a:xfrm>
        </p:grpSpPr>
        <p:sp>
          <p:nvSpPr>
            <p:cNvPr id="55" name="Rectangle 54">
              <a:extLst>
                <a:ext uri="{FF2B5EF4-FFF2-40B4-BE49-F238E27FC236}">
                  <a16:creationId xmlns:a16="http://schemas.microsoft.com/office/drawing/2014/main" id="{96B56FB8-B824-66F4-D62B-0A6FC7E9F751}"/>
                </a:ext>
              </a:extLst>
            </p:cNvPr>
            <p:cNvSpPr/>
            <p:nvPr/>
          </p:nvSpPr>
          <p:spPr>
            <a:xfrm>
              <a:off x="346837" y="203073"/>
              <a:ext cx="425828" cy="344776"/>
            </a:xfrm>
            <a:prstGeom prst="rect">
              <a:avLst/>
            </a:prstGeom>
            <a:ln>
              <a:noFill/>
            </a:ln>
          </p:spPr>
          <p:txBody>
            <a:bodyPr vert="horz" lIns="0" tIns="0" rIns="0" bIns="0" rtlCol="0">
              <a:noAutofit/>
            </a:bodyPr>
            <a:lstStyle/>
            <a:p>
              <a:pPr marL="0" marR="0" indent="0">
                <a:lnSpc>
                  <a:spcPct val="107000"/>
                </a:lnSpc>
                <a:spcBef>
                  <a:spcPts val="0"/>
                </a:spcBef>
                <a:spcAft>
                  <a:spcPts val="800"/>
                </a:spcAft>
              </a:pPr>
              <a:endParaRPr lang="en-US" sz="4800" dirty="0">
                <a:solidFill>
                  <a:srgbClr val="000000"/>
                </a:solidFill>
                <a:effectLst/>
                <a:latin typeface="Calibri" panose="020F0502020204030204" pitchFamily="34" charset="0"/>
                <a:ea typeface="Calibri" panose="020F0502020204030204" pitchFamily="34" charset="0"/>
              </a:endParaRPr>
            </a:p>
          </p:txBody>
        </p:sp>
        <p:sp>
          <p:nvSpPr>
            <p:cNvPr id="56" name="Rectangle 55">
              <a:extLst>
                <a:ext uri="{FF2B5EF4-FFF2-40B4-BE49-F238E27FC236}">
                  <a16:creationId xmlns:a16="http://schemas.microsoft.com/office/drawing/2014/main" id="{AD6267EA-4067-9FCC-9C7D-3AEF0520C7AC}"/>
                </a:ext>
              </a:extLst>
            </p:cNvPr>
            <p:cNvSpPr/>
            <p:nvPr/>
          </p:nvSpPr>
          <p:spPr>
            <a:xfrm>
              <a:off x="666877" y="203073"/>
              <a:ext cx="76500" cy="344776"/>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2000">
                  <a:solidFill>
                    <a:srgbClr val="000000"/>
                  </a:solidFill>
                  <a:effectLst/>
                  <a:latin typeface="Calibri" panose="020F0502020204030204" pitchFamily="34" charset="0"/>
                  <a:ea typeface="Calibri" panose="020F0502020204030204" pitchFamily="34" charset="0"/>
                </a:rPr>
                <a:t> </a:t>
              </a:r>
              <a:endParaRPr lang="en-US" sz="4800">
                <a:solidFill>
                  <a:srgbClr val="000000"/>
                </a:solidFill>
                <a:effectLst/>
                <a:latin typeface="Calibri" panose="020F0502020204030204" pitchFamily="34" charset="0"/>
                <a:ea typeface="Calibri" panose="020F0502020204030204" pitchFamily="34" charset="0"/>
              </a:endParaRPr>
            </a:p>
          </p:txBody>
        </p:sp>
        <p:sp>
          <p:nvSpPr>
            <p:cNvPr id="57" name="Shape 31583">
              <a:extLst>
                <a:ext uri="{FF2B5EF4-FFF2-40B4-BE49-F238E27FC236}">
                  <a16:creationId xmlns:a16="http://schemas.microsoft.com/office/drawing/2014/main" id="{56DE090C-43A7-1799-975C-FDD15AE525CA}"/>
                </a:ext>
              </a:extLst>
            </p:cNvPr>
            <p:cNvSpPr/>
            <p:nvPr/>
          </p:nvSpPr>
          <p:spPr>
            <a:xfrm>
              <a:off x="0" y="212852"/>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58" name="Shape 2205">
              <a:extLst>
                <a:ext uri="{FF2B5EF4-FFF2-40B4-BE49-F238E27FC236}">
                  <a16:creationId xmlns:a16="http://schemas.microsoft.com/office/drawing/2014/main" id="{6CD280A5-60CF-0F7A-8D4A-F2DC0F0C0453}"/>
                </a:ext>
              </a:extLst>
            </p:cNvPr>
            <p:cNvSpPr/>
            <p:nvPr/>
          </p:nvSpPr>
          <p:spPr>
            <a:xfrm>
              <a:off x="0" y="212852"/>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59" name="Shape 31584">
              <a:extLst>
                <a:ext uri="{FF2B5EF4-FFF2-40B4-BE49-F238E27FC236}">
                  <a16:creationId xmlns:a16="http://schemas.microsoft.com/office/drawing/2014/main" id="{5CA1251D-8EEC-C410-7C97-146B9B314AEA}"/>
                </a:ext>
              </a:extLst>
            </p:cNvPr>
            <p:cNvSpPr/>
            <p:nvPr/>
          </p:nvSpPr>
          <p:spPr>
            <a:xfrm>
              <a:off x="838200" y="214757"/>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60" name="Shape 2209">
              <a:extLst>
                <a:ext uri="{FF2B5EF4-FFF2-40B4-BE49-F238E27FC236}">
                  <a16:creationId xmlns:a16="http://schemas.microsoft.com/office/drawing/2014/main" id="{3D1935A2-C1EF-F29F-7F54-F7EA4226ECCC}"/>
                </a:ext>
              </a:extLst>
            </p:cNvPr>
            <p:cNvSpPr/>
            <p:nvPr/>
          </p:nvSpPr>
          <p:spPr>
            <a:xfrm>
              <a:off x="838200" y="214757"/>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61" name="Shape 2214">
              <a:extLst>
                <a:ext uri="{FF2B5EF4-FFF2-40B4-BE49-F238E27FC236}">
                  <a16:creationId xmlns:a16="http://schemas.microsoft.com/office/drawing/2014/main" id="{3E69B01D-0114-85E8-EFD2-5B9ACFC0718F}"/>
                </a:ext>
              </a:extLst>
            </p:cNvPr>
            <p:cNvSpPr/>
            <p:nvPr/>
          </p:nvSpPr>
          <p:spPr>
            <a:xfrm>
              <a:off x="127635" y="39370"/>
              <a:ext cx="373380" cy="182880"/>
            </a:xfrm>
            <a:custGeom>
              <a:avLst/>
              <a:gdLst/>
              <a:ahLst/>
              <a:cxnLst/>
              <a:rect l="0" t="0" r="0" b="0"/>
              <a:pathLst>
                <a:path w="373380" h="182880">
                  <a:moveTo>
                    <a:pt x="373380" y="0"/>
                  </a:moveTo>
                  <a:lnTo>
                    <a:pt x="0" y="182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62" name="Shape 2215">
              <a:extLst>
                <a:ext uri="{FF2B5EF4-FFF2-40B4-BE49-F238E27FC236}">
                  <a16:creationId xmlns:a16="http://schemas.microsoft.com/office/drawing/2014/main" id="{6EBC0CF6-65BE-36D8-860E-3F3CA6863790}"/>
                </a:ext>
              </a:extLst>
            </p:cNvPr>
            <p:cNvSpPr/>
            <p:nvPr/>
          </p:nvSpPr>
          <p:spPr>
            <a:xfrm>
              <a:off x="134620" y="0"/>
              <a:ext cx="126365" cy="213995"/>
            </a:xfrm>
            <a:custGeom>
              <a:avLst/>
              <a:gdLst/>
              <a:ahLst/>
              <a:cxnLst/>
              <a:rect l="0" t="0" r="0" b="0"/>
              <a:pathLst>
                <a:path w="126365" h="213995">
                  <a:moveTo>
                    <a:pt x="126365" y="0"/>
                  </a:moveTo>
                  <a:lnTo>
                    <a:pt x="0" y="21399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graphicFrame>
        <p:nvGraphicFramePr>
          <p:cNvPr id="6" name="Table 5">
            <a:extLst>
              <a:ext uri="{FF2B5EF4-FFF2-40B4-BE49-F238E27FC236}">
                <a16:creationId xmlns:a16="http://schemas.microsoft.com/office/drawing/2014/main" id="{E5C29C52-6C7E-85C5-E0E5-CD636B07CA15}"/>
              </a:ext>
            </a:extLst>
          </p:cNvPr>
          <p:cNvGraphicFramePr>
            <a:graphicFrameLocks noGrp="1"/>
          </p:cNvGraphicFramePr>
          <p:nvPr>
            <p:extLst>
              <p:ext uri="{D42A27DB-BD31-4B8C-83A1-F6EECF244321}">
                <p14:modId xmlns:p14="http://schemas.microsoft.com/office/powerpoint/2010/main" val="2752158959"/>
              </p:ext>
            </p:extLst>
          </p:nvPr>
        </p:nvGraphicFramePr>
        <p:xfrm>
          <a:off x="5913617" y="1218406"/>
          <a:ext cx="5907226" cy="4204344"/>
        </p:xfrm>
        <a:graphic>
          <a:graphicData uri="http://schemas.openxmlformats.org/drawingml/2006/table">
            <a:tbl>
              <a:tblPr firstRow="1" firstCol="1" bandRow="1">
                <a:tableStyleId>{35758FB7-9AC5-4552-8A53-C91805E547FA}</a:tableStyleId>
              </a:tblPr>
              <a:tblGrid>
                <a:gridCol w="3314287">
                  <a:extLst>
                    <a:ext uri="{9D8B030D-6E8A-4147-A177-3AD203B41FA5}">
                      <a16:colId xmlns:a16="http://schemas.microsoft.com/office/drawing/2014/main" val="2700230326"/>
                    </a:ext>
                  </a:extLst>
                </a:gridCol>
                <a:gridCol w="2592939">
                  <a:extLst>
                    <a:ext uri="{9D8B030D-6E8A-4147-A177-3AD203B41FA5}">
                      <a16:colId xmlns:a16="http://schemas.microsoft.com/office/drawing/2014/main" val="4190820734"/>
                    </a:ext>
                  </a:extLst>
                </a:gridCol>
              </a:tblGrid>
              <a:tr h="1158011">
                <a:tc gridSpan="2">
                  <a:txBody>
                    <a:bodyPr/>
                    <a:lstStyle/>
                    <a:p>
                      <a:pPr marL="0" marR="0" indent="0">
                        <a:lnSpc>
                          <a:spcPct val="107000"/>
                        </a:lnSpc>
                        <a:spcBef>
                          <a:spcPts val="0"/>
                        </a:spcBef>
                        <a:spcAft>
                          <a:spcPts val="0"/>
                        </a:spcAft>
                      </a:pPr>
                      <a:r>
                        <a:rPr lang="en-US" sz="1800" dirty="0">
                          <a:effectLst/>
                        </a:rPr>
                        <a:t>                            Data Flow Description  </a:t>
                      </a:r>
                      <a:endParaRPr lang="en-US" sz="4800" dirty="0">
                        <a:effectLst/>
                      </a:endParaRPr>
                    </a:p>
                    <a:p>
                      <a:pPr marL="0" marR="0" indent="0">
                        <a:lnSpc>
                          <a:spcPct val="107000"/>
                        </a:lnSpc>
                        <a:spcBef>
                          <a:spcPts val="0"/>
                        </a:spcBef>
                        <a:spcAft>
                          <a:spcPts val="0"/>
                        </a:spcAft>
                      </a:pPr>
                      <a:r>
                        <a:rPr lang="en-US" sz="1800" dirty="0">
                          <a:effectLst/>
                        </a:rPr>
                        <a:t>ID : DF16 </a:t>
                      </a:r>
                      <a:endParaRPr lang="en-US" sz="4800" dirty="0">
                        <a:effectLst/>
                      </a:endParaRPr>
                    </a:p>
                    <a:p>
                      <a:pPr marL="0" marR="0" indent="0">
                        <a:lnSpc>
                          <a:spcPct val="107000"/>
                        </a:lnSpc>
                        <a:spcBef>
                          <a:spcPts val="0"/>
                        </a:spcBef>
                        <a:spcAft>
                          <a:spcPts val="0"/>
                        </a:spcAft>
                      </a:pPr>
                      <a:r>
                        <a:rPr lang="en-US" sz="1800" dirty="0">
                          <a:effectLst/>
                        </a:rPr>
                        <a:t>Name : GPA  </a:t>
                      </a:r>
                      <a:endParaRPr lang="en-US" sz="4800" dirty="0">
                        <a:effectLst/>
                      </a:endParaRPr>
                    </a:p>
                    <a:p>
                      <a:pPr marL="0" marR="0" indent="0">
                        <a:lnSpc>
                          <a:spcPct val="107000"/>
                        </a:lnSpc>
                        <a:spcBef>
                          <a:spcPts val="0"/>
                        </a:spcBef>
                        <a:spcAft>
                          <a:spcPts val="0"/>
                        </a:spcAft>
                      </a:pPr>
                      <a:r>
                        <a:rPr lang="en-US" sz="1800" dirty="0">
                          <a:effectLst/>
                        </a:rPr>
                        <a:t>Description: Contains GPA information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8219" marR="24003" marT="3158" marB="0"/>
                </a:tc>
                <a:tc hMerge="1">
                  <a:txBody>
                    <a:bodyPr/>
                    <a:lstStyle/>
                    <a:p>
                      <a:endParaRPr lang="en-US"/>
                    </a:p>
                  </a:txBody>
                  <a:tcPr/>
                </a:tc>
                <a:extLst>
                  <a:ext uri="{0D108BD9-81ED-4DB2-BD59-A6C34878D82A}">
                    <a16:rowId xmlns:a16="http://schemas.microsoft.com/office/drawing/2014/main" val="1084864724"/>
                  </a:ext>
                </a:extLst>
              </a:tr>
              <a:tr h="615862">
                <a:tc gridSpan="2">
                  <a:txBody>
                    <a:bodyPr/>
                    <a:lstStyle/>
                    <a:p>
                      <a:pPr marL="0" marR="0" indent="0">
                        <a:lnSpc>
                          <a:spcPct val="107000"/>
                        </a:lnSpc>
                        <a:spcBef>
                          <a:spcPts val="0"/>
                        </a:spcBef>
                        <a:spcAft>
                          <a:spcPts val="0"/>
                        </a:spcAft>
                      </a:pPr>
                      <a:r>
                        <a:rPr lang="en-US" sz="1100">
                          <a:effectLst/>
                        </a:rPr>
                        <a:t>                                 </a:t>
                      </a:r>
                      <a:r>
                        <a:rPr lang="en-US" sz="1800">
                          <a:effectLst/>
                        </a:rPr>
                        <a:t>Source                            Destination </a:t>
                      </a:r>
                      <a:endParaRPr lang="en-US" sz="4800">
                        <a:effectLst/>
                      </a:endParaRPr>
                    </a:p>
                    <a:p>
                      <a:pPr marL="0" marR="0" indent="0">
                        <a:lnSpc>
                          <a:spcPct val="107000"/>
                        </a:lnSpc>
                        <a:spcBef>
                          <a:spcPts val="0"/>
                        </a:spcBef>
                        <a:spcAft>
                          <a:spcPts val="0"/>
                        </a:spcAft>
                      </a:pPr>
                      <a:r>
                        <a:rPr lang="en-US" sz="1800">
                          <a:effectLst/>
                        </a:rPr>
                        <a:t>Student GPA (data store)                Process3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8219" marR="24003" marT="3158" marB="0" anchor="ctr"/>
                </a:tc>
                <a:tc hMerge="1">
                  <a:txBody>
                    <a:bodyPr/>
                    <a:lstStyle/>
                    <a:p>
                      <a:endParaRPr lang="en-US"/>
                    </a:p>
                  </a:txBody>
                  <a:tcPr/>
                </a:tc>
                <a:extLst>
                  <a:ext uri="{0D108BD9-81ED-4DB2-BD59-A6C34878D82A}">
                    <a16:rowId xmlns:a16="http://schemas.microsoft.com/office/drawing/2014/main" val="2108282819"/>
                  </a:ext>
                </a:extLst>
              </a:tr>
              <a:tr h="653543">
                <a:tc gridSpan="2">
                  <a:txBody>
                    <a:bodyPr/>
                    <a:lstStyle/>
                    <a:p>
                      <a:pPr marL="0" marR="0" indent="0">
                        <a:lnSpc>
                          <a:spcPct val="107000"/>
                        </a:lnSpc>
                        <a:spcBef>
                          <a:spcPts val="0"/>
                        </a:spcBef>
                        <a:spcAft>
                          <a:spcPts val="0"/>
                        </a:spcAft>
                      </a:pPr>
                      <a:r>
                        <a:rPr lang="en-US" sz="2000" dirty="0">
                          <a:effectLst/>
                        </a:rPr>
                        <a:t>Type of data flow  </a:t>
                      </a:r>
                      <a:endParaRPr lang="en-US" sz="4800" dirty="0">
                        <a:effectLst/>
                      </a:endParaRPr>
                    </a:p>
                    <a:p>
                      <a:pPr marL="0" marR="0" indent="0">
                        <a:lnSpc>
                          <a:spcPct val="107000"/>
                        </a:lnSpc>
                        <a:spcBef>
                          <a:spcPts val="0"/>
                        </a:spcBef>
                        <a:spcAft>
                          <a:spcPts val="0"/>
                        </a:spcAft>
                        <a:tabLst>
                          <a:tab pos="616585" algn="ctr"/>
                          <a:tab pos="1694180" algn="ctr"/>
                          <a:tab pos="2401570" algn="ctr"/>
                          <a:tab pos="3049905" algn="ctr"/>
                          <a:tab pos="4728210" algn="ctr"/>
                        </a:tabLst>
                      </a:pPr>
                      <a:r>
                        <a:rPr lang="en-US" sz="1100" dirty="0">
                          <a:effectLst/>
                        </a:rPr>
                        <a:t>	</a:t>
                      </a:r>
                      <a:r>
                        <a:rPr lang="en-US" sz="4800" dirty="0">
                          <a:effectLst/>
                        </a:rPr>
                        <a:t> </a:t>
                      </a:r>
                      <a:r>
                        <a:rPr lang="en-US" sz="2000" dirty="0">
                          <a:effectLst/>
                        </a:rPr>
                        <a:t> file 	Screen 	</a:t>
                      </a:r>
                      <a:r>
                        <a:rPr lang="en-US" sz="4800" dirty="0">
                          <a:effectLst/>
                        </a:rPr>
                        <a:t> </a:t>
                      </a:r>
                      <a:r>
                        <a:rPr lang="en-US" sz="2000" dirty="0">
                          <a:effectLst/>
                        </a:rPr>
                        <a:t>	Report 	Form       Internal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8219" marR="24003" marT="3158" marB="0"/>
                </a:tc>
                <a:tc hMerge="1">
                  <a:txBody>
                    <a:bodyPr/>
                    <a:lstStyle/>
                    <a:p>
                      <a:endParaRPr lang="en-US"/>
                    </a:p>
                  </a:txBody>
                  <a:tcPr/>
                </a:tc>
                <a:extLst>
                  <a:ext uri="{0D108BD9-81ED-4DB2-BD59-A6C34878D82A}">
                    <a16:rowId xmlns:a16="http://schemas.microsoft.com/office/drawing/2014/main" val="614740312"/>
                  </a:ext>
                </a:extLst>
              </a:tr>
              <a:tr h="589107">
                <a:tc>
                  <a:txBody>
                    <a:bodyPr/>
                    <a:lstStyle/>
                    <a:p>
                      <a:pPr marL="0" marR="0" indent="0">
                        <a:lnSpc>
                          <a:spcPct val="107000"/>
                        </a:lnSpc>
                        <a:spcBef>
                          <a:spcPts val="0"/>
                        </a:spcBef>
                        <a:spcAft>
                          <a:spcPts val="0"/>
                        </a:spcAft>
                      </a:pPr>
                      <a:r>
                        <a:rPr lang="en-US" sz="1600">
                          <a:effectLst/>
                        </a:rPr>
                        <a:t>Data Structure Traveling with the flow  Student GPA information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8219" marR="24003" marT="3158" marB="0"/>
                </a:tc>
                <a:tc>
                  <a:txBody>
                    <a:bodyPr/>
                    <a:lstStyle/>
                    <a:p>
                      <a:pPr marL="0" marR="0" indent="0">
                        <a:lnSpc>
                          <a:spcPct val="107000"/>
                        </a:lnSpc>
                        <a:spcBef>
                          <a:spcPts val="0"/>
                        </a:spcBef>
                        <a:spcAft>
                          <a:spcPts val="0"/>
                        </a:spcAft>
                      </a:pPr>
                      <a:r>
                        <a:rPr lang="en-US" sz="1600">
                          <a:effectLst/>
                        </a:rPr>
                        <a:t>      Volume/time </a:t>
                      </a:r>
                      <a:endParaRPr lang="en-US" sz="4800">
                        <a:effectLst/>
                      </a:endParaRPr>
                    </a:p>
                    <a:p>
                      <a:pPr marL="0" marR="0" indent="0">
                        <a:lnSpc>
                          <a:spcPct val="107000"/>
                        </a:lnSpc>
                        <a:spcBef>
                          <a:spcPts val="0"/>
                        </a:spcBef>
                        <a:spcAft>
                          <a:spcPts val="0"/>
                        </a:spcAft>
                      </a:pPr>
                      <a:r>
                        <a:rPr lang="en-US" sz="1600">
                          <a:effectLst/>
                        </a:rPr>
                        <a:t>            2/h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8219" marR="24003" marT="3158" marB="0"/>
                </a:tc>
                <a:extLst>
                  <a:ext uri="{0D108BD9-81ED-4DB2-BD59-A6C34878D82A}">
                    <a16:rowId xmlns:a16="http://schemas.microsoft.com/office/drawing/2014/main" val="103420716"/>
                  </a:ext>
                </a:extLst>
              </a:tr>
              <a:tr h="757985">
                <a:tc gridSpan="2">
                  <a:txBody>
                    <a:bodyPr/>
                    <a:lstStyle/>
                    <a:p>
                      <a:pPr marL="0" marR="0" indent="0">
                        <a:lnSpc>
                          <a:spcPct val="107000"/>
                        </a:lnSpc>
                        <a:spcBef>
                          <a:spcPts val="0"/>
                        </a:spcBef>
                        <a:spcAft>
                          <a:spcPts val="0"/>
                        </a:spcAft>
                      </a:pPr>
                      <a:r>
                        <a:rPr lang="en-US" sz="2000" dirty="0">
                          <a:effectLst/>
                        </a:rPr>
                        <a:t>Comment :  </a:t>
                      </a:r>
                      <a:endParaRPr lang="en-US" sz="4800" dirty="0">
                        <a:effectLst/>
                      </a:endParaRPr>
                    </a:p>
                    <a:p>
                      <a:pPr marL="0" marR="0" indent="0">
                        <a:lnSpc>
                          <a:spcPct val="107000"/>
                        </a:lnSpc>
                        <a:spcBef>
                          <a:spcPts val="0"/>
                        </a:spcBef>
                        <a:spcAft>
                          <a:spcPts val="0"/>
                        </a:spcAft>
                      </a:pPr>
                      <a:r>
                        <a:rPr lang="en-US" sz="2000" dirty="0">
                          <a:effectLst/>
                        </a:rPr>
                        <a:t>The Student GPA is available to use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8219" marR="24003" marT="3158" marB="0"/>
                </a:tc>
                <a:tc hMerge="1">
                  <a:txBody>
                    <a:bodyPr/>
                    <a:lstStyle/>
                    <a:p>
                      <a:endParaRPr lang="en-US"/>
                    </a:p>
                  </a:txBody>
                  <a:tcPr/>
                </a:tc>
                <a:extLst>
                  <a:ext uri="{0D108BD9-81ED-4DB2-BD59-A6C34878D82A}">
                    <a16:rowId xmlns:a16="http://schemas.microsoft.com/office/drawing/2014/main" val="461160517"/>
                  </a:ext>
                </a:extLst>
              </a:tr>
            </a:tbl>
          </a:graphicData>
        </a:graphic>
      </p:graphicFrame>
      <p:grpSp>
        <p:nvGrpSpPr>
          <p:cNvPr id="64" name="Group 63">
            <a:extLst>
              <a:ext uri="{FF2B5EF4-FFF2-40B4-BE49-F238E27FC236}">
                <a16:creationId xmlns:a16="http://schemas.microsoft.com/office/drawing/2014/main" id="{E9DAE342-8D26-BE92-C22A-FFA45C0DE08B}"/>
              </a:ext>
            </a:extLst>
          </p:cNvPr>
          <p:cNvGrpSpPr/>
          <p:nvPr/>
        </p:nvGrpSpPr>
        <p:grpSpPr>
          <a:xfrm>
            <a:off x="10458652" y="3714836"/>
            <a:ext cx="174625" cy="222250"/>
            <a:chOff x="0" y="0"/>
            <a:chExt cx="174625" cy="222250"/>
          </a:xfrm>
        </p:grpSpPr>
        <p:sp>
          <p:nvSpPr>
            <p:cNvPr id="65" name="Shape 31597">
              <a:extLst>
                <a:ext uri="{FF2B5EF4-FFF2-40B4-BE49-F238E27FC236}">
                  <a16:creationId xmlns:a16="http://schemas.microsoft.com/office/drawing/2014/main" id="{2F855529-7DE1-3C9E-C374-FAF6BE8A0C91}"/>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66" name="Shape 2350">
              <a:extLst>
                <a:ext uri="{FF2B5EF4-FFF2-40B4-BE49-F238E27FC236}">
                  <a16:creationId xmlns:a16="http://schemas.microsoft.com/office/drawing/2014/main" id="{BF401349-899D-E0B0-95AD-819A0438C6D0}"/>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67" name="Group 66">
            <a:extLst>
              <a:ext uri="{FF2B5EF4-FFF2-40B4-BE49-F238E27FC236}">
                <a16:creationId xmlns:a16="http://schemas.microsoft.com/office/drawing/2014/main" id="{D1E40328-D710-FF5E-5E3D-59CE1160CE2F}"/>
              </a:ext>
            </a:extLst>
          </p:cNvPr>
          <p:cNvGrpSpPr/>
          <p:nvPr/>
        </p:nvGrpSpPr>
        <p:grpSpPr>
          <a:xfrm>
            <a:off x="8324157" y="3714836"/>
            <a:ext cx="174625" cy="222250"/>
            <a:chOff x="0" y="0"/>
            <a:chExt cx="174625" cy="222250"/>
          </a:xfrm>
        </p:grpSpPr>
        <p:sp>
          <p:nvSpPr>
            <p:cNvPr id="68" name="Shape 31599">
              <a:extLst>
                <a:ext uri="{FF2B5EF4-FFF2-40B4-BE49-F238E27FC236}">
                  <a16:creationId xmlns:a16="http://schemas.microsoft.com/office/drawing/2014/main" id="{89BF48B7-7243-A95F-8104-3438283B4F63}"/>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69" name="Shape 2354">
              <a:extLst>
                <a:ext uri="{FF2B5EF4-FFF2-40B4-BE49-F238E27FC236}">
                  <a16:creationId xmlns:a16="http://schemas.microsoft.com/office/drawing/2014/main" id="{CD1FB322-1BF6-57A9-1CA5-C127EE2C015A}"/>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70" name="Group 69">
            <a:extLst>
              <a:ext uri="{FF2B5EF4-FFF2-40B4-BE49-F238E27FC236}">
                <a16:creationId xmlns:a16="http://schemas.microsoft.com/office/drawing/2014/main" id="{2CB4CBE6-7C63-A8AF-216B-0F3CAAAEA548}"/>
              </a:ext>
            </a:extLst>
          </p:cNvPr>
          <p:cNvGrpSpPr/>
          <p:nvPr/>
        </p:nvGrpSpPr>
        <p:grpSpPr>
          <a:xfrm>
            <a:off x="7016749" y="3711685"/>
            <a:ext cx="174625" cy="222250"/>
            <a:chOff x="0" y="0"/>
            <a:chExt cx="174625" cy="222250"/>
          </a:xfrm>
        </p:grpSpPr>
        <p:sp>
          <p:nvSpPr>
            <p:cNvPr id="71" name="Shape 31601">
              <a:extLst>
                <a:ext uri="{FF2B5EF4-FFF2-40B4-BE49-F238E27FC236}">
                  <a16:creationId xmlns:a16="http://schemas.microsoft.com/office/drawing/2014/main" id="{43A52D48-3705-F7CE-697A-EF7CD9892AC9}"/>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72" name="Shape 2352">
              <a:extLst>
                <a:ext uri="{FF2B5EF4-FFF2-40B4-BE49-F238E27FC236}">
                  <a16:creationId xmlns:a16="http://schemas.microsoft.com/office/drawing/2014/main" id="{12670A86-62E7-C188-E0ED-FEFF41923195}"/>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73" name="Group 72">
            <a:extLst>
              <a:ext uri="{FF2B5EF4-FFF2-40B4-BE49-F238E27FC236}">
                <a16:creationId xmlns:a16="http://schemas.microsoft.com/office/drawing/2014/main" id="{2896021F-5B2C-AF5A-8240-66D3C66F9E75}"/>
              </a:ext>
            </a:extLst>
          </p:cNvPr>
          <p:cNvGrpSpPr/>
          <p:nvPr/>
        </p:nvGrpSpPr>
        <p:grpSpPr>
          <a:xfrm>
            <a:off x="6189662" y="3711685"/>
            <a:ext cx="174625" cy="222250"/>
            <a:chOff x="0" y="0"/>
            <a:chExt cx="174625" cy="222250"/>
          </a:xfrm>
        </p:grpSpPr>
        <p:sp>
          <p:nvSpPr>
            <p:cNvPr id="74" name="Shape 31603">
              <a:extLst>
                <a:ext uri="{FF2B5EF4-FFF2-40B4-BE49-F238E27FC236}">
                  <a16:creationId xmlns:a16="http://schemas.microsoft.com/office/drawing/2014/main" id="{85765A67-3522-F620-963C-A2A0B6E1F8F8}"/>
                </a:ext>
              </a:extLst>
            </p:cNvPr>
            <p:cNvSpPr/>
            <p:nvPr/>
          </p:nvSpPr>
          <p:spPr>
            <a:xfrm>
              <a:off x="0" y="0"/>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75" name="Shape 2358">
              <a:extLst>
                <a:ext uri="{FF2B5EF4-FFF2-40B4-BE49-F238E27FC236}">
                  <a16:creationId xmlns:a16="http://schemas.microsoft.com/office/drawing/2014/main" id="{FF5BCAFA-967A-D3F3-8D57-13B2B0657276}"/>
                </a:ext>
              </a:extLst>
            </p:cNvPr>
            <p:cNvSpPr/>
            <p:nvPr/>
          </p:nvSpPr>
          <p:spPr>
            <a:xfrm>
              <a:off x="0" y="0"/>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grpSp>
      <p:grpSp>
        <p:nvGrpSpPr>
          <p:cNvPr id="76" name="Group 75">
            <a:extLst>
              <a:ext uri="{FF2B5EF4-FFF2-40B4-BE49-F238E27FC236}">
                <a16:creationId xmlns:a16="http://schemas.microsoft.com/office/drawing/2014/main" id="{64BD77EA-8673-1D3B-E580-BD20E01E6D30}"/>
              </a:ext>
            </a:extLst>
          </p:cNvPr>
          <p:cNvGrpSpPr/>
          <p:nvPr/>
        </p:nvGrpSpPr>
        <p:grpSpPr>
          <a:xfrm>
            <a:off x="9535077" y="3487848"/>
            <a:ext cx="385763" cy="446087"/>
            <a:chOff x="0" y="0"/>
            <a:chExt cx="384810" cy="446024"/>
          </a:xfrm>
        </p:grpSpPr>
        <p:sp>
          <p:nvSpPr>
            <p:cNvPr id="77" name="Shape 31595">
              <a:extLst>
                <a:ext uri="{FF2B5EF4-FFF2-40B4-BE49-F238E27FC236}">
                  <a16:creationId xmlns:a16="http://schemas.microsoft.com/office/drawing/2014/main" id="{19C35392-118A-C22E-E68B-C80C434C400D}"/>
                </a:ext>
              </a:extLst>
            </p:cNvPr>
            <p:cNvSpPr/>
            <p:nvPr/>
          </p:nvSpPr>
          <p:spPr>
            <a:xfrm>
              <a:off x="0" y="223774"/>
              <a:ext cx="174625" cy="222250"/>
            </a:xfrm>
            <a:custGeom>
              <a:avLst/>
              <a:gdLst/>
              <a:ahLst/>
              <a:cxnLst/>
              <a:rect l="0" t="0" r="0" b="0"/>
              <a:pathLst>
                <a:path w="174625" h="222250">
                  <a:moveTo>
                    <a:pt x="0" y="0"/>
                  </a:moveTo>
                  <a:lnTo>
                    <a:pt x="174625" y="0"/>
                  </a:lnTo>
                  <a:lnTo>
                    <a:pt x="174625" y="222250"/>
                  </a:lnTo>
                  <a:lnTo>
                    <a:pt x="0" y="222250"/>
                  </a:lnTo>
                  <a:lnTo>
                    <a:pt x="0" y="0"/>
                  </a:lnTo>
                </a:path>
              </a:pathLst>
            </a:custGeom>
            <a:ln w="0" cap="flat">
              <a:miter lim="127000"/>
            </a:ln>
          </p:spPr>
          <p:style>
            <a:lnRef idx="0">
              <a:srgbClr val="000000">
                <a:alpha val="0"/>
              </a:srgbClr>
            </a:lnRef>
            <a:fillRef idx="1">
              <a:srgbClr val="5B9BD5"/>
            </a:fillRef>
            <a:effectRef idx="0">
              <a:scrgbClr r="0" g="0" b="0"/>
            </a:effectRef>
            <a:fontRef idx="none"/>
          </p:style>
          <p:txBody>
            <a:bodyPr/>
            <a:lstStyle/>
            <a:p>
              <a:endParaRPr lang="en-US"/>
            </a:p>
          </p:txBody>
        </p:sp>
        <p:sp>
          <p:nvSpPr>
            <p:cNvPr id="78" name="Shape 2356">
              <a:extLst>
                <a:ext uri="{FF2B5EF4-FFF2-40B4-BE49-F238E27FC236}">
                  <a16:creationId xmlns:a16="http://schemas.microsoft.com/office/drawing/2014/main" id="{48E01D99-4B30-7BDB-FF8A-FFC0343AA050}"/>
                </a:ext>
              </a:extLst>
            </p:cNvPr>
            <p:cNvSpPr/>
            <p:nvPr/>
          </p:nvSpPr>
          <p:spPr>
            <a:xfrm>
              <a:off x="0" y="223774"/>
              <a:ext cx="174625" cy="222250"/>
            </a:xfrm>
            <a:custGeom>
              <a:avLst/>
              <a:gdLst/>
              <a:ahLst/>
              <a:cxnLst/>
              <a:rect l="0" t="0" r="0" b="0"/>
              <a:pathLst>
                <a:path w="174625" h="222250">
                  <a:moveTo>
                    <a:pt x="0" y="222250"/>
                  </a:moveTo>
                  <a:lnTo>
                    <a:pt x="174625" y="222250"/>
                  </a:lnTo>
                  <a:lnTo>
                    <a:pt x="174625" y="0"/>
                  </a:lnTo>
                  <a:lnTo>
                    <a:pt x="0" y="0"/>
                  </a:lnTo>
                  <a:close/>
                </a:path>
              </a:pathLst>
            </a:custGeom>
            <a:ln w="12700" cap="flat">
              <a:miter lim="127000"/>
            </a:ln>
          </p:spPr>
          <p:style>
            <a:lnRef idx="1">
              <a:srgbClr val="41719C"/>
            </a:lnRef>
            <a:fillRef idx="0">
              <a:srgbClr val="000000">
                <a:alpha val="0"/>
              </a:srgbClr>
            </a:fillRef>
            <a:effectRef idx="0">
              <a:scrgbClr r="0" g="0" b="0"/>
            </a:effectRef>
            <a:fontRef idx="none"/>
          </p:style>
          <p:txBody>
            <a:bodyPr/>
            <a:lstStyle/>
            <a:p>
              <a:endParaRPr lang="en-US"/>
            </a:p>
          </p:txBody>
        </p:sp>
        <p:sp>
          <p:nvSpPr>
            <p:cNvPr id="79" name="Shape 2359">
              <a:extLst>
                <a:ext uri="{FF2B5EF4-FFF2-40B4-BE49-F238E27FC236}">
                  <a16:creationId xmlns:a16="http://schemas.microsoft.com/office/drawing/2014/main" id="{81195ED3-3DA6-6661-3FA7-3E1019F18498}"/>
                </a:ext>
              </a:extLst>
            </p:cNvPr>
            <p:cNvSpPr/>
            <p:nvPr/>
          </p:nvSpPr>
          <p:spPr>
            <a:xfrm>
              <a:off x="114935" y="0"/>
              <a:ext cx="269875" cy="309880"/>
            </a:xfrm>
            <a:custGeom>
              <a:avLst/>
              <a:gdLst/>
              <a:ahLst/>
              <a:cxnLst/>
              <a:rect l="0" t="0" r="0" b="0"/>
              <a:pathLst>
                <a:path w="269875" h="309880">
                  <a:moveTo>
                    <a:pt x="269875" y="0"/>
                  </a:moveTo>
                  <a:lnTo>
                    <a:pt x="0" y="309880"/>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sp>
          <p:nvSpPr>
            <p:cNvPr id="80" name="Shape 2360">
              <a:extLst>
                <a:ext uri="{FF2B5EF4-FFF2-40B4-BE49-F238E27FC236}">
                  <a16:creationId xmlns:a16="http://schemas.microsoft.com/office/drawing/2014/main" id="{F8F019DA-8F5B-4039-4BA9-E26E967688BD}"/>
                </a:ext>
              </a:extLst>
            </p:cNvPr>
            <p:cNvSpPr/>
            <p:nvPr/>
          </p:nvSpPr>
          <p:spPr>
            <a:xfrm>
              <a:off x="59690" y="127000"/>
              <a:ext cx="110490" cy="182245"/>
            </a:xfrm>
            <a:custGeom>
              <a:avLst/>
              <a:gdLst/>
              <a:ahLst/>
              <a:cxnLst/>
              <a:rect l="0" t="0" r="0" b="0"/>
              <a:pathLst>
                <a:path w="110490" h="182245">
                  <a:moveTo>
                    <a:pt x="110490" y="0"/>
                  </a:moveTo>
                  <a:lnTo>
                    <a:pt x="0" y="182245"/>
                  </a:lnTo>
                </a:path>
              </a:pathLst>
            </a:custGeom>
            <a:ln w="6350" cap="flat">
              <a:miter lim="127000"/>
            </a:ln>
          </p:spPr>
          <p:style>
            <a:lnRef idx="1">
              <a:srgbClr val="5B9BD5"/>
            </a:lnRef>
            <a:fillRef idx="0">
              <a:srgbClr val="000000">
                <a:alpha val="0"/>
              </a:srgbClr>
            </a:fillRef>
            <a:effectRef idx="0">
              <a:scrgbClr r="0" g="0" b="0"/>
            </a:effectRef>
            <a:fontRef idx="none"/>
          </p:style>
          <p:txBody>
            <a:bodyPr/>
            <a:lstStyle/>
            <a:p>
              <a:endParaRPr lang="en-US"/>
            </a:p>
          </p:txBody>
        </p:sp>
      </p:grpSp>
    </p:spTree>
    <p:extLst>
      <p:ext uri="{BB962C8B-B14F-4D97-AF65-F5344CB8AC3E}">
        <p14:creationId xmlns:p14="http://schemas.microsoft.com/office/powerpoint/2010/main" val="36459906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0517"/>
            <a:ext cx="10515600" cy="668545"/>
          </a:xfrm>
        </p:spPr>
        <p:txBody>
          <a:bodyPr>
            <a:normAutofit fontScale="90000"/>
          </a:bodyPr>
          <a:lstStyle/>
          <a:p>
            <a:pPr algn="ctr"/>
            <a:r>
              <a:rPr lang="en-US" sz="4400" b="1" dirty="0">
                <a:latin typeface="+mj-lt"/>
              </a:rPr>
              <a:t>Data</a:t>
            </a:r>
            <a:r>
              <a:rPr lang="en-US" sz="4400" dirty="0">
                <a:latin typeface="+mj-lt"/>
              </a:rPr>
              <a:t> dictionary</a:t>
            </a:r>
            <a:endParaRPr lang="en-US" dirty="0"/>
          </a:p>
        </p:txBody>
      </p:sp>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pic>
        <p:nvPicPr>
          <p:cNvPr id="81" name="Picture 80">
            <a:extLst>
              <a:ext uri="{FF2B5EF4-FFF2-40B4-BE49-F238E27FC236}">
                <a16:creationId xmlns:a16="http://schemas.microsoft.com/office/drawing/2014/main" id="{F458CD79-EFBB-7D84-EAAD-74BC025F733A}"/>
              </a:ext>
            </a:extLst>
          </p:cNvPr>
          <p:cNvPicPr/>
          <p:nvPr/>
        </p:nvPicPr>
        <p:blipFill rotWithShape="1">
          <a:blip r:embed="rId2">
            <a:duotone>
              <a:schemeClr val="accent1">
                <a:shade val="45000"/>
                <a:satMod val="135000"/>
              </a:schemeClr>
              <a:prstClr val="white"/>
            </a:duotone>
          </a:blip>
          <a:srcRect b="24853"/>
          <a:stretch/>
        </p:blipFill>
        <p:spPr>
          <a:xfrm>
            <a:off x="155478" y="1179443"/>
            <a:ext cx="4698365" cy="5102087"/>
          </a:xfrm>
          <a:prstGeom prst="rect">
            <a:avLst/>
          </a:prstGeom>
        </p:spPr>
      </p:pic>
      <p:pic>
        <p:nvPicPr>
          <p:cNvPr id="83" name="Picture 82">
            <a:extLst>
              <a:ext uri="{FF2B5EF4-FFF2-40B4-BE49-F238E27FC236}">
                <a16:creationId xmlns:a16="http://schemas.microsoft.com/office/drawing/2014/main" id="{C047041A-12BA-85FD-ECB4-B897C0093F3C}"/>
              </a:ext>
            </a:extLst>
          </p:cNvPr>
          <p:cNvPicPr/>
          <p:nvPr/>
        </p:nvPicPr>
        <p:blipFill rotWithShape="1">
          <a:blip r:embed="rId2">
            <a:duotone>
              <a:schemeClr val="accent1">
                <a:shade val="45000"/>
                <a:satMod val="135000"/>
              </a:schemeClr>
              <a:prstClr val="white"/>
            </a:duotone>
          </a:blip>
          <a:srcRect t="80889"/>
          <a:stretch/>
        </p:blipFill>
        <p:spPr>
          <a:xfrm>
            <a:off x="5800901" y="1374209"/>
            <a:ext cx="4698365" cy="1297553"/>
          </a:xfrm>
          <a:prstGeom prst="rect">
            <a:avLst/>
          </a:prstGeom>
        </p:spPr>
      </p:pic>
      <p:pic>
        <p:nvPicPr>
          <p:cNvPr id="84" name="Picture 83">
            <a:extLst>
              <a:ext uri="{FF2B5EF4-FFF2-40B4-BE49-F238E27FC236}">
                <a16:creationId xmlns:a16="http://schemas.microsoft.com/office/drawing/2014/main" id="{0BB16DBD-C8C9-7E64-B6DA-FEDEC92F404C}"/>
              </a:ext>
            </a:extLst>
          </p:cNvPr>
          <p:cNvPicPr/>
          <p:nvPr/>
        </p:nvPicPr>
        <p:blipFill>
          <a:blip r:embed="rId3">
            <a:duotone>
              <a:schemeClr val="accent1">
                <a:shade val="45000"/>
                <a:satMod val="135000"/>
              </a:schemeClr>
              <a:prstClr val="white"/>
            </a:duotone>
          </a:blip>
          <a:stretch>
            <a:fillRect/>
          </a:stretch>
        </p:blipFill>
        <p:spPr>
          <a:xfrm>
            <a:off x="5846070" y="2671762"/>
            <a:ext cx="4581525" cy="1514475"/>
          </a:xfrm>
          <a:prstGeom prst="rect">
            <a:avLst/>
          </a:prstGeom>
        </p:spPr>
      </p:pic>
    </p:spTree>
    <p:extLst>
      <p:ext uri="{BB962C8B-B14F-4D97-AF65-F5344CB8AC3E}">
        <p14:creationId xmlns:p14="http://schemas.microsoft.com/office/powerpoint/2010/main" val="3727819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515E1EA5-44B4-4F71-9348-C1ED402144FE}"/>
              </a:ext>
            </a:extLst>
          </p:cNvPr>
          <p:cNvSpPr>
            <a:spLocks noGrp="1"/>
          </p:cNvSpPr>
          <p:nvPr>
            <p:ph type="title" idx="4294967295"/>
          </p:nvPr>
        </p:nvSpPr>
        <p:spPr>
          <a:xfrm>
            <a:off x="0" y="365125"/>
            <a:ext cx="10515600" cy="1325563"/>
          </a:xfrm>
        </p:spPr>
        <p:txBody>
          <a:bodyPr/>
          <a:lstStyle/>
          <a:p>
            <a:r>
              <a:rPr lang="en-US" dirty="0"/>
              <a:t>Balanced scorecard slide 4</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30546"/>
            <a:ext cx="9264193" cy="615553"/>
          </a:xfrm>
          <a:prstGeom prst="rect">
            <a:avLst/>
          </a:prstGeom>
          <a:noFill/>
        </p:spPr>
        <p:txBody>
          <a:bodyPr wrap="square" lIns="0" tIns="0" rIns="0" bIns="0" rtlCol="0" anchor="ctr">
            <a:spAutoFit/>
          </a:bodyPr>
          <a:lstStyle/>
          <a:p>
            <a:pPr algn="ctr"/>
            <a:r>
              <a:rPr lang="en-US" sz="4000" b="1" dirty="0">
                <a:latin typeface="+mj-lt"/>
              </a:rPr>
              <a:t>system </a:t>
            </a:r>
            <a:r>
              <a:rPr lang="en-US" sz="4000" dirty="0">
                <a:latin typeface="+mj-lt"/>
              </a:rPr>
              <a:t>requirement :</a:t>
            </a:r>
            <a:endParaRPr lang="en-US" sz="4400" dirty="0">
              <a:latin typeface="+mj-lt"/>
            </a:endParaRPr>
          </a:p>
        </p:txBody>
      </p:sp>
      <p:sp>
        <p:nvSpPr>
          <p:cNvPr id="47" name="Rectangle: Top Corners Rounded 46">
            <a:extLst>
              <a:ext uri="{FF2B5EF4-FFF2-40B4-BE49-F238E27FC236}">
                <a16:creationId xmlns:a16="http://schemas.microsoft.com/office/drawing/2014/main" id="{7757CDEF-630C-40F7-970E-216E60E6352C}"/>
              </a:ext>
              <a:ext uri="{C183D7F6-B498-43B3-948B-1728B52AA6E4}">
                <adec:decorative xmlns:adec="http://schemas.microsoft.com/office/drawing/2017/decorative" val="1"/>
              </a:ext>
            </a:extLst>
          </p:cNvPr>
          <p:cNvSpPr/>
          <p:nvPr/>
        </p:nvSpPr>
        <p:spPr>
          <a:xfrm rot="5400000" flipH="1">
            <a:off x="1175544" y="638961"/>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60C01E23-90C8-4759-A5BC-F3CE0BC2D0F9}"/>
              </a:ext>
            </a:extLst>
          </p:cNvPr>
          <p:cNvSpPr txBox="1"/>
          <p:nvPr/>
        </p:nvSpPr>
        <p:spPr>
          <a:xfrm>
            <a:off x="166701" y="2422770"/>
            <a:ext cx="3233228" cy="430887"/>
          </a:xfrm>
          <a:prstGeom prst="rect">
            <a:avLst/>
          </a:prstGeom>
          <a:noFill/>
        </p:spPr>
        <p:txBody>
          <a:bodyPr wrap="square" lIns="0" tIns="0" rIns="0" bIns="0" rtlCol="0">
            <a:spAutoFit/>
          </a:bodyPr>
          <a:lstStyle/>
          <a:p>
            <a:pPr algn="ctr"/>
            <a:r>
              <a:rPr lang="en-US" sz="2800" dirty="0"/>
              <a:t>Back End SQL server</a:t>
            </a:r>
          </a:p>
        </p:txBody>
      </p:sp>
      <p:sp>
        <p:nvSpPr>
          <p:cNvPr id="46" name="Rectangle: Top Corners Rounded 45">
            <a:extLst>
              <a:ext uri="{FF2B5EF4-FFF2-40B4-BE49-F238E27FC236}">
                <a16:creationId xmlns:a16="http://schemas.microsoft.com/office/drawing/2014/main" id="{B0A604A2-1672-42C6-B255-324211739702}"/>
              </a:ext>
              <a:ext uri="{C183D7F6-B498-43B3-948B-1728B52AA6E4}">
                <adec:decorative xmlns:adec="http://schemas.microsoft.com/office/drawing/2017/decorative" val="1"/>
              </a:ext>
            </a:extLst>
          </p:cNvPr>
          <p:cNvSpPr/>
          <p:nvPr/>
        </p:nvSpPr>
        <p:spPr>
          <a:xfrm rot="5400000" flipH="1">
            <a:off x="1175545" y="3226747"/>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Box 48">
            <a:extLst>
              <a:ext uri="{FF2B5EF4-FFF2-40B4-BE49-F238E27FC236}">
                <a16:creationId xmlns:a16="http://schemas.microsoft.com/office/drawing/2014/main" id="{FFDC3D59-6312-4B09-A47E-217DF86E4CEC}"/>
              </a:ext>
            </a:extLst>
          </p:cNvPr>
          <p:cNvSpPr txBox="1"/>
          <p:nvPr/>
        </p:nvSpPr>
        <p:spPr>
          <a:xfrm>
            <a:off x="225801" y="5001184"/>
            <a:ext cx="3418577" cy="430887"/>
          </a:xfrm>
          <a:prstGeom prst="rect">
            <a:avLst/>
          </a:prstGeom>
          <a:noFill/>
        </p:spPr>
        <p:txBody>
          <a:bodyPr wrap="square" lIns="0" tIns="0" rIns="0" bIns="0" rtlCol="0">
            <a:spAutoFit/>
          </a:bodyPr>
          <a:lstStyle/>
          <a:p>
            <a:pPr algn="ctr"/>
            <a:r>
              <a:rPr lang="en-US" sz="2800" dirty="0"/>
              <a:t>Front End C++ or Java</a:t>
            </a:r>
          </a:p>
        </p:txBody>
      </p:sp>
      <p:grpSp>
        <p:nvGrpSpPr>
          <p:cNvPr id="6" name="Group 5">
            <a:extLst>
              <a:ext uri="{FF2B5EF4-FFF2-40B4-BE49-F238E27FC236}">
                <a16:creationId xmlns:a16="http://schemas.microsoft.com/office/drawing/2014/main" id="{BE266B6E-A3E1-4E83-A284-AE89ACE4BF4F}"/>
              </a:ext>
              <a:ext uri="{C183D7F6-B498-43B3-948B-1728B52AA6E4}">
                <adec:decorative xmlns:adec="http://schemas.microsoft.com/office/drawing/2017/decorative" val="1"/>
              </a:ext>
            </a:extLst>
          </p:cNvPr>
          <p:cNvGrpSpPr/>
          <p:nvPr/>
        </p:nvGrpSpPr>
        <p:grpSpPr>
          <a:xfrm>
            <a:off x="3961246" y="1480691"/>
            <a:ext cx="4511168" cy="4522685"/>
            <a:chOff x="3842920" y="1497116"/>
            <a:chExt cx="4511168" cy="4522685"/>
          </a:xfrm>
        </p:grpSpPr>
        <p:grpSp>
          <p:nvGrpSpPr>
            <p:cNvPr id="15" name="Group 14">
              <a:extLst>
                <a:ext uri="{FF2B5EF4-FFF2-40B4-BE49-F238E27FC236}">
                  <a16:creationId xmlns:a16="http://schemas.microsoft.com/office/drawing/2014/main" id="{E430D05E-E542-4A7A-820D-1D7456314943}"/>
                </a:ext>
              </a:extLst>
            </p:cNvPr>
            <p:cNvGrpSpPr/>
            <p:nvPr/>
          </p:nvGrpSpPr>
          <p:grpSpPr>
            <a:xfrm>
              <a:off x="3842920" y="1497116"/>
              <a:ext cx="4511168" cy="4522685"/>
              <a:chOff x="3842920" y="1497116"/>
              <a:chExt cx="4511168" cy="4522685"/>
            </a:xfrm>
            <a:effectLst/>
          </p:grpSpPr>
          <p:sp>
            <p:nvSpPr>
              <p:cNvPr id="17" name="Freeform 6">
                <a:extLst>
                  <a:ext uri="{FF2B5EF4-FFF2-40B4-BE49-F238E27FC236}">
                    <a16:creationId xmlns:a16="http://schemas.microsoft.com/office/drawing/2014/main" id="{73F932C8-AF28-4A7B-BDA9-82D3B71F3E49}"/>
                  </a:ext>
                  <a:ext uri="{C183D7F6-B498-43B3-948B-1728B52AA6E4}">
                    <adec:decorative xmlns:adec="http://schemas.microsoft.com/office/drawing/2017/decorative" val="1"/>
                  </a:ext>
                </a:extLst>
              </p:cNvPr>
              <p:cNvSpPr>
                <a:spLocks/>
              </p:cNvSpPr>
              <p:nvPr/>
            </p:nvSpPr>
            <p:spPr bwMode="auto">
              <a:xfrm>
                <a:off x="6146816" y="3857032"/>
                <a:ext cx="2176447" cy="2162769"/>
              </a:xfrm>
              <a:custGeom>
                <a:avLst/>
                <a:gdLst>
                  <a:gd name="T0" fmla="*/ 118 w 173"/>
                  <a:gd name="T1" fmla="*/ 0 h 172"/>
                  <a:gd name="T2" fmla="*/ 173 w 173"/>
                  <a:gd name="T3" fmla="*/ 0 h 172"/>
                  <a:gd name="T4" fmla="*/ 0 w 173"/>
                  <a:gd name="T5" fmla="*/ 172 h 172"/>
                  <a:gd name="T6" fmla="*/ 0 w 173"/>
                  <a:gd name="T7" fmla="*/ 117 h 172"/>
                  <a:gd name="T8" fmla="*/ 118 w 173"/>
                  <a:gd name="T9" fmla="*/ 0 h 172"/>
                </a:gdLst>
                <a:ahLst/>
                <a:cxnLst>
                  <a:cxn ang="0">
                    <a:pos x="T0" y="T1"/>
                  </a:cxn>
                  <a:cxn ang="0">
                    <a:pos x="T2" y="T3"/>
                  </a:cxn>
                  <a:cxn ang="0">
                    <a:pos x="T4" y="T5"/>
                  </a:cxn>
                  <a:cxn ang="0">
                    <a:pos x="T6" y="T7"/>
                  </a:cxn>
                  <a:cxn ang="0">
                    <a:pos x="T8" y="T9"/>
                  </a:cxn>
                </a:cxnLst>
                <a:rect l="0" t="0" r="r" b="b"/>
                <a:pathLst>
                  <a:path w="173" h="172">
                    <a:moveTo>
                      <a:pt x="118" y="0"/>
                    </a:moveTo>
                    <a:cubicBezTo>
                      <a:pt x="173" y="0"/>
                      <a:pt x="173" y="0"/>
                      <a:pt x="173" y="0"/>
                    </a:cubicBezTo>
                    <a:cubicBezTo>
                      <a:pt x="166" y="92"/>
                      <a:pt x="93" y="166"/>
                      <a:pt x="0" y="172"/>
                    </a:cubicBezTo>
                    <a:cubicBezTo>
                      <a:pt x="0" y="117"/>
                      <a:pt x="0" y="117"/>
                      <a:pt x="0" y="117"/>
                    </a:cubicBezTo>
                    <a:cubicBezTo>
                      <a:pt x="62" y="111"/>
                      <a:pt x="112" y="62"/>
                      <a:pt x="118"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8" name="Freeform 7">
                <a:extLst>
                  <a:ext uri="{FF2B5EF4-FFF2-40B4-BE49-F238E27FC236}">
                    <a16:creationId xmlns:a16="http://schemas.microsoft.com/office/drawing/2014/main" id="{6D8DACB5-7050-41E1-9B1A-9174CA70A4FA}"/>
                  </a:ext>
                  <a:ext uri="{C183D7F6-B498-43B3-948B-1728B52AA6E4}">
                    <adec:decorative xmlns:adec="http://schemas.microsoft.com/office/drawing/2017/decorative" val="1"/>
                  </a:ext>
                </a:extLst>
              </p:cNvPr>
              <p:cNvSpPr>
                <a:spLocks/>
              </p:cNvSpPr>
              <p:nvPr/>
            </p:nvSpPr>
            <p:spPr bwMode="auto">
              <a:xfrm>
                <a:off x="3842920" y="3879728"/>
                <a:ext cx="2137129" cy="2137129"/>
              </a:xfrm>
              <a:custGeom>
                <a:avLst/>
                <a:gdLst>
                  <a:gd name="T0" fmla="*/ 172 w 172"/>
                  <a:gd name="T1" fmla="*/ 117 h 172"/>
                  <a:gd name="T2" fmla="*/ 172 w 172"/>
                  <a:gd name="T3" fmla="*/ 172 h 172"/>
                  <a:gd name="T4" fmla="*/ 0 w 172"/>
                  <a:gd name="T5" fmla="*/ 0 h 172"/>
                  <a:gd name="T6" fmla="*/ 55 w 172"/>
                  <a:gd name="T7" fmla="*/ 0 h 172"/>
                  <a:gd name="T8" fmla="*/ 172 w 172"/>
                  <a:gd name="T9" fmla="*/ 117 h 172"/>
                </a:gdLst>
                <a:ahLst/>
                <a:cxnLst>
                  <a:cxn ang="0">
                    <a:pos x="T0" y="T1"/>
                  </a:cxn>
                  <a:cxn ang="0">
                    <a:pos x="T2" y="T3"/>
                  </a:cxn>
                  <a:cxn ang="0">
                    <a:pos x="T4" y="T5"/>
                  </a:cxn>
                  <a:cxn ang="0">
                    <a:pos x="T6" y="T7"/>
                  </a:cxn>
                  <a:cxn ang="0">
                    <a:pos x="T8" y="T9"/>
                  </a:cxn>
                </a:cxnLst>
                <a:rect l="0" t="0" r="r" b="b"/>
                <a:pathLst>
                  <a:path w="172" h="172">
                    <a:moveTo>
                      <a:pt x="172" y="117"/>
                    </a:moveTo>
                    <a:cubicBezTo>
                      <a:pt x="172" y="172"/>
                      <a:pt x="172" y="172"/>
                      <a:pt x="172" y="172"/>
                    </a:cubicBezTo>
                    <a:cubicBezTo>
                      <a:pt x="80" y="166"/>
                      <a:pt x="7" y="92"/>
                      <a:pt x="0" y="0"/>
                    </a:cubicBezTo>
                    <a:cubicBezTo>
                      <a:pt x="55" y="0"/>
                      <a:pt x="55" y="0"/>
                      <a:pt x="55" y="0"/>
                    </a:cubicBezTo>
                    <a:cubicBezTo>
                      <a:pt x="61" y="62"/>
                      <a:pt x="110" y="111"/>
                      <a:pt x="172" y="11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9" name="Freeform 8">
                <a:extLst>
                  <a:ext uri="{FF2B5EF4-FFF2-40B4-BE49-F238E27FC236}">
                    <a16:creationId xmlns:a16="http://schemas.microsoft.com/office/drawing/2014/main" id="{911C8ACA-A542-4D08-9126-B96D0F71B43B}"/>
                  </a:ext>
                  <a:ext uri="{C183D7F6-B498-43B3-948B-1728B52AA6E4}">
                    <adec:decorative xmlns:adec="http://schemas.microsoft.com/office/drawing/2017/decorative" val="1"/>
                  </a:ext>
                </a:extLst>
              </p:cNvPr>
              <p:cNvSpPr>
                <a:spLocks/>
              </p:cNvSpPr>
              <p:nvPr/>
            </p:nvSpPr>
            <p:spPr bwMode="auto">
              <a:xfrm>
                <a:off x="6269820" y="1497116"/>
                <a:ext cx="2084268" cy="2084268"/>
              </a:xfrm>
              <a:custGeom>
                <a:avLst/>
                <a:gdLst>
                  <a:gd name="T0" fmla="*/ 0 w 173"/>
                  <a:gd name="T1" fmla="*/ 55 h 173"/>
                  <a:gd name="T2" fmla="*/ 0 w 173"/>
                  <a:gd name="T3" fmla="*/ 0 h 173"/>
                  <a:gd name="T4" fmla="*/ 173 w 173"/>
                  <a:gd name="T5" fmla="*/ 173 h 173"/>
                  <a:gd name="T6" fmla="*/ 118 w 173"/>
                  <a:gd name="T7" fmla="*/ 173 h 173"/>
                  <a:gd name="T8" fmla="*/ 0 w 173"/>
                  <a:gd name="T9" fmla="*/ 55 h 173"/>
                </a:gdLst>
                <a:ahLst/>
                <a:cxnLst>
                  <a:cxn ang="0">
                    <a:pos x="T0" y="T1"/>
                  </a:cxn>
                  <a:cxn ang="0">
                    <a:pos x="T2" y="T3"/>
                  </a:cxn>
                  <a:cxn ang="0">
                    <a:pos x="T4" y="T5"/>
                  </a:cxn>
                  <a:cxn ang="0">
                    <a:pos x="T6" y="T7"/>
                  </a:cxn>
                  <a:cxn ang="0">
                    <a:pos x="T8" y="T9"/>
                  </a:cxn>
                </a:cxnLst>
                <a:rect l="0" t="0" r="r" b="b"/>
                <a:pathLst>
                  <a:path w="173" h="173">
                    <a:moveTo>
                      <a:pt x="0" y="55"/>
                    </a:moveTo>
                    <a:cubicBezTo>
                      <a:pt x="0" y="0"/>
                      <a:pt x="0" y="0"/>
                      <a:pt x="0" y="0"/>
                    </a:cubicBezTo>
                    <a:cubicBezTo>
                      <a:pt x="93" y="7"/>
                      <a:pt x="166" y="80"/>
                      <a:pt x="173" y="173"/>
                    </a:cubicBezTo>
                    <a:cubicBezTo>
                      <a:pt x="118" y="173"/>
                      <a:pt x="118" y="173"/>
                      <a:pt x="118" y="173"/>
                    </a:cubicBezTo>
                    <a:cubicBezTo>
                      <a:pt x="112" y="111"/>
                      <a:pt x="62" y="61"/>
                      <a:pt x="0" y="5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D5B14B81-EA0D-481E-B812-0C4780A90B6F}"/>
                </a:ext>
              </a:extLst>
            </p:cNvPr>
            <p:cNvGrpSpPr/>
            <p:nvPr/>
          </p:nvGrpSpPr>
          <p:grpSpPr>
            <a:xfrm>
              <a:off x="4616061" y="2308738"/>
              <a:ext cx="319647" cy="319648"/>
              <a:chOff x="4548188" y="2235200"/>
              <a:chExt cx="425450" cy="425451"/>
            </a:xfrm>
            <a:solidFill>
              <a:schemeClr val="bg1"/>
            </a:solidFill>
            <a:effectLst/>
          </p:grpSpPr>
          <p:sp>
            <p:nvSpPr>
              <p:cNvPr id="22" name="Freeform 5">
                <a:extLst>
                  <a:ext uri="{FF2B5EF4-FFF2-40B4-BE49-F238E27FC236}">
                    <a16:creationId xmlns:a16="http://schemas.microsoft.com/office/drawing/2014/main" id="{7C855667-1645-4A2E-8BE9-A7E14DCF3C6C}"/>
                  </a:ext>
                </a:extLst>
              </p:cNvPr>
              <p:cNvSpPr>
                <a:spLocks/>
              </p:cNvSpPr>
              <p:nvPr/>
            </p:nvSpPr>
            <p:spPr bwMode="auto">
              <a:xfrm>
                <a:off x="4548188" y="2235200"/>
                <a:ext cx="425450" cy="269875"/>
              </a:xfrm>
              <a:custGeom>
                <a:avLst/>
                <a:gdLst>
                  <a:gd name="T0" fmla="*/ 0 w 240"/>
                  <a:gd name="T1" fmla="*/ 0 h 152"/>
                  <a:gd name="T2" fmla="*/ 0 w 240"/>
                  <a:gd name="T3" fmla="*/ 124 h 152"/>
                  <a:gd name="T4" fmla="*/ 8 w 240"/>
                  <a:gd name="T5" fmla="*/ 111 h 152"/>
                  <a:gd name="T6" fmla="*/ 8 w 240"/>
                  <a:gd name="T7" fmla="*/ 8 h 152"/>
                  <a:gd name="T8" fmla="*/ 232 w 240"/>
                  <a:gd name="T9" fmla="*/ 8 h 152"/>
                  <a:gd name="T10" fmla="*/ 232 w 240"/>
                  <a:gd name="T11" fmla="*/ 144 h 152"/>
                  <a:gd name="T12" fmla="*/ 128 w 240"/>
                  <a:gd name="T13" fmla="*/ 144 h 152"/>
                  <a:gd name="T14" fmla="*/ 128 w 240"/>
                  <a:gd name="T15" fmla="*/ 152 h 152"/>
                  <a:gd name="T16" fmla="*/ 240 w 240"/>
                  <a:gd name="T17" fmla="*/ 152 h 152"/>
                  <a:gd name="T18" fmla="*/ 240 w 240"/>
                  <a:gd name="T19" fmla="*/ 0 h 152"/>
                  <a:gd name="T20" fmla="*/ 0 w 240"/>
                  <a:gd name="T2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0" h="152">
                    <a:moveTo>
                      <a:pt x="0" y="0"/>
                    </a:moveTo>
                    <a:cubicBezTo>
                      <a:pt x="0" y="124"/>
                      <a:pt x="0" y="124"/>
                      <a:pt x="0" y="124"/>
                    </a:cubicBezTo>
                    <a:cubicBezTo>
                      <a:pt x="0" y="118"/>
                      <a:pt x="3" y="114"/>
                      <a:pt x="8" y="111"/>
                    </a:cubicBezTo>
                    <a:cubicBezTo>
                      <a:pt x="8" y="8"/>
                      <a:pt x="8" y="8"/>
                      <a:pt x="8" y="8"/>
                    </a:cubicBezTo>
                    <a:cubicBezTo>
                      <a:pt x="232" y="8"/>
                      <a:pt x="232" y="8"/>
                      <a:pt x="232" y="8"/>
                    </a:cubicBezTo>
                    <a:cubicBezTo>
                      <a:pt x="232" y="144"/>
                      <a:pt x="232" y="144"/>
                      <a:pt x="232" y="144"/>
                    </a:cubicBezTo>
                    <a:cubicBezTo>
                      <a:pt x="128" y="144"/>
                      <a:pt x="128" y="144"/>
                      <a:pt x="128" y="144"/>
                    </a:cubicBezTo>
                    <a:cubicBezTo>
                      <a:pt x="128" y="152"/>
                      <a:pt x="128" y="152"/>
                      <a:pt x="128" y="152"/>
                    </a:cubicBezTo>
                    <a:cubicBezTo>
                      <a:pt x="240" y="152"/>
                      <a:pt x="240" y="152"/>
                      <a:pt x="240" y="152"/>
                    </a:cubicBezTo>
                    <a:cubicBezTo>
                      <a:pt x="240" y="0"/>
                      <a:pt x="240" y="0"/>
                      <a:pt x="240"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7">
                <a:extLst>
                  <a:ext uri="{FF2B5EF4-FFF2-40B4-BE49-F238E27FC236}">
                    <a16:creationId xmlns:a16="http://schemas.microsoft.com/office/drawing/2014/main" id="{4E842CE1-B295-4208-B83F-737A01B2BD82}"/>
                  </a:ext>
                </a:extLst>
              </p:cNvPr>
              <p:cNvSpPr>
                <a:spLocks/>
              </p:cNvSpPr>
              <p:nvPr/>
            </p:nvSpPr>
            <p:spPr bwMode="auto">
              <a:xfrm>
                <a:off x="4562476" y="2611438"/>
                <a:ext cx="198438" cy="49213"/>
              </a:xfrm>
              <a:custGeom>
                <a:avLst/>
                <a:gdLst>
                  <a:gd name="T0" fmla="*/ 0 w 112"/>
                  <a:gd name="T1" fmla="*/ 0 h 28"/>
                  <a:gd name="T2" fmla="*/ 0 w 112"/>
                  <a:gd name="T3" fmla="*/ 12 h 28"/>
                  <a:gd name="T4" fmla="*/ 0 w 112"/>
                  <a:gd name="T5" fmla="*/ 14 h 28"/>
                  <a:gd name="T6" fmla="*/ 1 w 112"/>
                  <a:gd name="T7" fmla="*/ 15 h 28"/>
                  <a:gd name="T8" fmla="*/ 1 w 112"/>
                  <a:gd name="T9" fmla="*/ 16 h 28"/>
                  <a:gd name="T10" fmla="*/ 3 w 112"/>
                  <a:gd name="T11" fmla="*/ 17 h 28"/>
                  <a:gd name="T12" fmla="*/ 3 w 112"/>
                  <a:gd name="T13" fmla="*/ 18 h 28"/>
                  <a:gd name="T14" fmla="*/ 8 w 112"/>
                  <a:gd name="T15" fmla="*/ 21 h 28"/>
                  <a:gd name="T16" fmla="*/ 8 w 112"/>
                  <a:gd name="T17" fmla="*/ 21 h 28"/>
                  <a:gd name="T18" fmla="*/ 11 w 112"/>
                  <a:gd name="T19" fmla="*/ 22 h 28"/>
                  <a:gd name="T20" fmla="*/ 12 w 112"/>
                  <a:gd name="T21" fmla="*/ 22 h 28"/>
                  <a:gd name="T22" fmla="*/ 14 w 112"/>
                  <a:gd name="T23" fmla="*/ 23 h 28"/>
                  <a:gd name="T24" fmla="*/ 16 w 112"/>
                  <a:gd name="T25" fmla="*/ 23 h 28"/>
                  <a:gd name="T26" fmla="*/ 18 w 112"/>
                  <a:gd name="T27" fmla="*/ 24 h 28"/>
                  <a:gd name="T28" fmla="*/ 52 w 112"/>
                  <a:gd name="T29" fmla="*/ 28 h 28"/>
                  <a:gd name="T30" fmla="*/ 56 w 112"/>
                  <a:gd name="T31" fmla="*/ 28 h 28"/>
                  <a:gd name="T32" fmla="*/ 60 w 112"/>
                  <a:gd name="T33" fmla="*/ 28 h 28"/>
                  <a:gd name="T34" fmla="*/ 94 w 112"/>
                  <a:gd name="T35" fmla="*/ 24 h 28"/>
                  <a:gd name="T36" fmla="*/ 96 w 112"/>
                  <a:gd name="T37" fmla="*/ 23 h 28"/>
                  <a:gd name="T38" fmla="*/ 98 w 112"/>
                  <a:gd name="T39" fmla="*/ 23 h 28"/>
                  <a:gd name="T40" fmla="*/ 100 w 112"/>
                  <a:gd name="T41" fmla="*/ 22 h 28"/>
                  <a:gd name="T42" fmla="*/ 101 w 112"/>
                  <a:gd name="T43" fmla="*/ 22 h 28"/>
                  <a:gd name="T44" fmla="*/ 104 w 112"/>
                  <a:gd name="T45" fmla="*/ 21 h 28"/>
                  <a:gd name="T46" fmla="*/ 104 w 112"/>
                  <a:gd name="T47" fmla="*/ 21 h 28"/>
                  <a:gd name="T48" fmla="*/ 109 w 112"/>
                  <a:gd name="T49" fmla="*/ 18 h 28"/>
                  <a:gd name="T50" fmla="*/ 109 w 112"/>
                  <a:gd name="T51" fmla="*/ 17 h 28"/>
                  <a:gd name="T52" fmla="*/ 111 w 112"/>
                  <a:gd name="T53" fmla="*/ 16 h 28"/>
                  <a:gd name="T54" fmla="*/ 111 w 112"/>
                  <a:gd name="T55" fmla="*/ 15 h 28"/>
                  <a:gd name="T56" fmla="*/ 112 w 112"/>
                  <a:gd name="T57" fmla="*/ 14 h 28"/>
                  <a:gd name="T58" fmla="*/ 112 w 112"/>
                  <a:gd name="T59" fmla="*/ 12 h 28"/>
                  <a:gd name="T60" fmla="*/ 112 w 112"/>
                  <a:gd name="T61" fmla="*/ 0 h 28"/>
                  <a:gd name="T62" fmla="*/ 56 w 112"/>
                  <a:gd name="T63" fmla="*/ 8 h 28"/>
                  <a:gd name="T64" fmla="*/ 0 w 112"/>
                  <a:gd name="T6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28">
                    <a:moveTo>
                      <a:pt x="0" y="0"/>
                    </a:moveTo>
                    <a:cubicBezTo>
                      <a:pt x="0" y="12"/>
                      <a:pt x="0" y="12"/>
                      <a:pt x="0" y="12"/>
                    </a:cubicBezTo>
                    <a:cubicBezTo>
                      <a:pt x="0" y="13"/>
                      <a:pt x="0" y="13"/>
                      <a:pt x="0" y="14"/>
                    </a:cubicBezTo>
                    <a:cubicBezTo>
                      <a:pt x="1" y="15"/>
                      <a:pt x="1" y="15"/>
                      <a:pt x="1" y="15"/>
                    </a:cubicBezTo>
                    <a:cubicBezTo>
                      <a:pt x="1" y="16"/>
                      <a:pt x="1" y="16"/>
                      <a:pt x="1" y="16"/>
                    </a:cubicBezTo>
                    <a:cubicBezTo>
                      <a:pt x="2" y="16"/>
                      <a:pt x="2" y="17"/>
                      <a:pt x="3" y="17"/>
                    </a:cubicBezTo>
                    <a:cubicBezTo>
                      <a:pt x="3" y="18"/>
                      <a:pt x="3" y="18"/>
                      <a:pt x="3" y="18"/>
                    </a:cubicBezTo>
                    <a:cubicBezTo>
                      <a:pt x="5" y="19"/>
                      <a:pt x="6" y="20"/>
                      <a:pt x="8" y="21"/>
                    </a:cubicBezTo>
                    <a:cubicBezTo>
                      <a:pt x="8" y="21"/>
                      <a:pt x="8" y="21"/>
                      <a:pt x="8" y="21"/>
                    </a:cubicBezTo>
                    <a:cubicBezTo>
                      <a:pt x="9" y="21"/>
                      <a:pt x="10" y="21"/>
                      <a:pt x="11" y="22"/>
                    </a:cubicBezTo>
                    <a:cubicBezTo>
                      <a:pt x="11" y="22"/>
                      <a:pt x="12" y="22"/>
                      <a:pt x="12" y="22"/>
                    </a:cubicBezTo>
                    <a:cubicBezTo>
                      <a:pt x="13" y="22"/>
                      <a:pt x="13" y="23"/>
                      <a:pt x="14" y="23"/>
                    </a:cubicBezTo>
                    <a:cubicBezTo>
                      <a:pt x="15" y="23"/>
                      <a:pt x="16" y="23"/>
                      <a:pt x="16" y="23"/>
                    </a:cubicBezTo>
                    <a:cubicBezTo>
                      <a:pt x="17" y="23"/>
                      <a:pt x="17" y="24"/>
                      <a:pt x="18" y="24"/>
                    </a:cubicBezTo>
                    <a:cubicBezTo>
                      <a:pt x="28" y="26"/>
                      <a:pt x="42" y="28"/>
                      <a:pt x="52" y="28"/>
                    </a:cubicBezTo>
                    <a:cubicBezTo>
                      <a:pt x="54" y="28"/>
                      <a:pt x="55" y="28"/>
                      <a:pt x="56" y="28"/>
                    </a:cubicBezTo>
                    <a:cubicBezTo>
                      <a:pt x="57" y="28"/>
                      <a:pt x="58" y="28"/>
                      <a:pt x="60" y="28"/>
                    </a:cubicBezTo>
                    <a:cubicBezTo>
                      <a:pt x="70" y="28"/>
                      <a:pt x="84" y="26"/>
                      <a:pt x="94" y="24"/>
                    </a:cubicBezTo>
                    <a:cubicBezTo>
                      <a:pt x="95" y="24"/>
                      <a:pt x="95" y="23"/>
                      <a:pt x="96" y="23"/>
                    </a:cubicBezTo>
                    <a:cubicBezTo>
                      <a:pt x="96" y="23"/>
                      <a:pt x="97" y="23"/>
                      <a:pt x="98" y="23"/>
                    </a:cubicBezTo>
                    <a:cubicBezTo>
                      <a:pt x="99" y="23"/>
                      <a:pt x="99" y="22"/>
                      <a:pt x="100" y="22"/>
                    </a:cubicBezTo>
                    <a:cubicBezTo>
                      <a:pt x="100" y="22"/>
                      <a:pt x="101" y="22"/>
                      <a:pt x="101" y="22"/>
                    </a:cubicBezTo>
                    <a:cubicBezTo>
                      <a:pt x="102" y="21"/>
                      <a:pt x="103" y="21"/>
                      <a:pt x="104" y="21"/>
                    </a:cubicBezTo>
                    <a:cubicBezTo>
                      <a:pt x="104" y="21"/>
                      <a:pt x="104" y="21"/>
                      <a:pt x="104" y="21"/>
                    </a:cubicBezTo>
                    <a:cubicBezTo>
                      <a:pt x="106" y="20"/>
                      <a:pt x="107" y="19"/>
                      <a:pt x="109" y="18"/>
                    </a:cubicBezTo>
                    <a:cubicBezTo>
                      <a:pt x="109" y="18"/>
                      <a:pt x="109" y="18"/>
                      <a:pt x="109" y="17"/>
                    </a:cubicBezTo>
                    <a:cubicBezTo>
                      <a:pt x="110" y="17"/>
                      <a:pt x="110" y="16"/>
                      <a:pt x="111" y="16"/>
                    </a:cubicBezTo>
                    <a:cubicBezTo>
                      <a:pt x="111" y="16"/>
                      <a:pt x="111" y="16"/>
                      <a:pt x="111" y="15"/>
                    </a:cubicBezTo>
                    <a:cubicBezTo>
                      <a:pt x="111" y="15"/>
                      <a:pt x="111" y="15"/>
                      <a:pt x="112" y="14"/>
                    </a:cubicBezTo>
                    <a:cubicBezTo>
                      <a:pt x="112" y="13"/>
                      <a:pt x="112" y="13"/>
                      <a:pt x="112" y="12"/>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8">
                <a:extLst>
                  <a:ext uri="{FF2B5EF4-FFF2-40B4-BE49-F238E27FC236}">
                    <a16:creationId xmlns:a16="http://schemas.microsoft.com/office/drawing/2014/main" id="{CAA0E311-D747-4C40-9238-B163BFDDED85}"/>
                  </a:ext>
                </a:extLst>
              </p:cNvPr>
              <p:cNvSpPr>
                <a:spLocks/>
              </p:cNvSpPr>
              <p:nvPr/>
            </p:nvSpPr>
            <p:spPr bwMode="auto">
              <a:xfrm>
                <a:off x="4562476" y="2427288"/>
                <a:ext cx="198438" cy="41275"/>
              </a:xfrm>
              <a:custGeom>
                <a:avLst/>
                <a:gdLst>
                  <a:gd name="T0" fmla="*/ 112 w 112"/>
                  <a:gd name="T1" fmla="*/ 15 h 24"/>
                  <a:gd name="T2" fmla="*/ 56 w 112"/>
                  <a:gd name="T3" fmla="*/ 0 h 24"/>
                  <a:gd name="T4" fmla="*/ 16 w 112"/>
                  <a:gd name="T5" fmla="*/ 5 h 24"/>
                  <a:gd name="T6" fmla="*/ 16 w 112"/>
                  <a:gd name="T7" fmla="*/ 5 h 24"/>
                  <a:gd name="T8" fmla="*/ 14 w 112"/>
                  <a:gd name="T9" fmla="*/ 5 h 24"/>
                  <a:gd name="T10" fmla="*/ 12 w 112"/>
                  <a:gd name="T11" fmla="*/ 6 h 24"/>
                  <a:gd name="T12" fmla="*/ 11 w 112"/>
                  <a:gd name="T13" fmla="*/ 6 h 24"/>
                  <a:gd name="T14" fmla="*/ 8 w 112"/>
                  <a:gd name="T15" fmla="*/ 7 h 24"/>
                  <a:gd name="T16" fmla="*/ 8 w 112"/>
                  <a:gd name="T17" fmla="*/ 7 h 24"/>
                  <a:gd name="T18" fmla="*/ 3 w 112"/>
                  <a:gd name="T19" fmla="*/ 10 h 24"/>
                  <a:gd name="T20" fmla="*/ 3 w 112"/>
                  <a:gd name="T21" fmla="*/ 11 h 24"/>
                  <a:gd name="T22" fmla="*/ 1 w 112"/>
                  <a:gd name="T23" fmla="*/ 12 h 24"/>
                  <a:gd name="T24" fmla="*/ 1 w 112"/>
                  <a:gd name="T25" fmla="*/ 13 h 24"/>
                  <a:gd name="T26" fmla="*/ 0 w 112"/>
                  <a:gd name="T27" fmla="*/ 14 h 24"/>
                  <a:gd name="T28" fmla="*/ 0 w 112"/>
                  <a:gd name="T29" fmla="*/ 15 h 24"/>
                  <a:gd name="T30" fmla="*/ 56 w 112"/>
                  <a:gd name="T31" fmla="*/ 24 h 24"/>
                  <a:gd name="T32" fmla="*/ 112 w 112"/>
                  <a:gd name="T33"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24">
                    <a:moveTo>
                      <a:pt x="112" y="15"/>
                    </a:moveTo>
                    <a:cubicBezTo>
                      <a:pt x="111" y="5"/>
                      <a:pt x="79" y="0"/>
                      <a:pt x="56" y="0"/>
                    </a:cubicBezTo>
                    <a:cubicBezTo>
                      <a:pt x="43" y="0"/>
                      <a:pt x="28" y="2"/>
                      <a:pt x="16" y="5"/>
                    </a:cubicBezTo>
                    <a:cubicBezTo>
                      <a:pt x="16" y="5"/>
                      <a:pt x="16" y="5"/>
                      <a:pt x="16" y="5"/>
                    </a:cubicBezTo>
                    <a:cubicBezTo>
                      <a:pt x="15" y="5"/>
                      <a:pt x="15" y="5"/>
                      <a:pt x="14" y="5"/>
                    </a:cubicBezTo>
                    <a:cubicBezTo>
                      <a:pt x="13" y="5"/>
                      <a:pt x="13" y="6"/>
                      <a:pt x="12" y="6"/>
                    </a:cubicBezTo>
                    <a:cubicBezTo>
                      <a:pt x="12" y="6"/>
                      <a:pt x="11" y="6"/>
                      <a:pt x="11" y="6"/>
                    </a:cubicBezTo>
                    <a:cubicBezTo>
                      <a:pt x="10" y="7"/>
                      <a:pt x="9" y="7"/>
                      <a:pt x="8" y="7"/>
                    </a:cubicBezTo>
                    <a:cubicBezTo>
                      <a:pt x="8" y="7"/>
                      <a:pt x="8" y="7"/>
                      <a:pt x="8" y="7"/>
                    </a:cubicBezTo>
                    <a:cubicBezTo>
                      <a:pt x="6" y="8"/>
                      <a:pt x="5" y="9"/>
                      <a:pt x="3" y="10"/>
                    </a:cubicBezTo>
                    <a:cubicBezTo>
                      <a:pt x="3" y="10"/>
                      <a:pt x="3" y="10"/>
                      <a:pt x="3" y="11"/>
                    </a:cubicBezTo>
                    <a:cubicBezTo>
                      <a:pt x="2" y="11"/>
                      <a:pt x="2" y="12"/>
                      <a:pt x="1" y="12"/>
                    </a:cubicBezTo>
                    <a:cubicBezTo>
                      <a:pt x="1" y="12"/>
                      <a:pt x="1" y="12"/>
                      <a:pt x="1" y="13"/>
                    </a:cubicBezTo>
                    <a:cubicBezTo>
                      <a:pt x="1" y="13"/>
                      <a:pt x="1" y="13"/>
                      <a:pt x="0" y="14"/>
                    </a:cubicBezTo>
                    <a:cubicBezTo>
                      <a:pt x="0" y="14"/>
                      <a:pt x="0" y="15"/>
                      <a:pt x="0" y="15"/>
                    </a:cubicBezTo>
                    <a:cubicBezTo>
                      <a:pt x="4" y="18"/>
                      <a:pt x="26" y="24"/>
                      <a:pt x="56" y="24"/>
                    </a:cubicBezTo>
                    <a:cubicBezTo>
                      <a:pt x="86" y="24"/>
                      <a:pt x="108" y="18"/>
                      <a:pt x="11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9">
                <a:extLst>
                  <a:ext uri="{FF2B5EF4-FFF2-40B4-BE49-F238E27FC236}">
                    <a16:creationId xmlns:a16="http://schemas.microsoft.com/office/drawing/2014/main" id="{0B38ADD3-E432-4561-A6D0-1554466478B2}"/>
                  </a:ext>
                </a:extLst>
              </p:cNvPr>
              <p:cNvSpPr>
                <a:spLocks/>
              </p:cNvSpPr>
              <p:nvPr/>
            </p:nvSpPr>
            <p:spPr bwMode="auto">
              <a:xfrm>
                <a:off x="4562476" y="2468563"/>
                <a:ext cx="198438" cy="36513"/>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0">
                <a:extLst>
                  <a:ext uri="{FF2B5EF4-FFF2-40B4-BE49-F238E27FC236}">
                    <a16:creationId xmlns:a16="http://schemas.microsoft.com/office/drawing/2014/main" id="{B63814C6-5F18-46EC-A9D8-78111134358A}"/>
                  </a:ext>
                </a:extLst>
              </p:cNvPr>
              <p:cNvSpPr>
                <a:spLocks/>
              </p:cNvSpPr>
              <p:nvPr/>
            </p:nvSpPr>
            <p:spPr bwMode="auto">
              <a:xfrm>
                <a:off x="4562476" y="2574925"/>
                <a:ext cx="198438" cy="36513"/>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1" descr="This image is an icon of money. ">
                <a:extLst>
                  <a:ext uri="{FF2B5EF4-FFF2-40B4-BE49-F238E27FC236}">
                    <a16:creationId xmlns:a16="http://schemas.microsoft.com/office/drawing/2014/main" id="{7C0363F1-84EE-453F-9BAC-D14149D0C573}"/>
                  </a:ext>
                </a:extLst>
              </p:cNvPr>
              <p:cNvSpPr>
                <a:spLocks/>
              </p:cNvSpPr>
              <p:nvPr/>
            </p:nvSpPr>
            <p:spPr bwMode="auto">
              <a:xfrm>
                <a:off x="4562476" y="2540000"/>
                <a:ext cx="198438" cy="34925"/>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12">
                <a:extLst>
                  <a:ext uri="{FF2B5EF4-FFF2-40B4-BE49-F238E27FC236}">
                    <a16:creationId xmlns:a16="http://schemas.microsoft.com/office/drawing/2014/main" id="{129A06B7-4EEA-470A-8634-B6C9CCA5E3C4}"/>
                  </a:ext>
                </a:extLst>
              </p:cNvPr>
              <p:cNvSpPr>
                <a:spLocks/>
              </p:cNvSpPr>
              <p:nvPr/>
            </p:nvSpPr>
            <p:spPr bwMode="auto">
              <a:xfrm>
                <a:off x="4562476" y="2505075"/>
                <a:ext cx="198438" cy="34925"/>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2" name="Freeform 17">
              <a:extLst>
                <a:ext uri="{FF2B5EF4-FFF2-40B4-BE49-F238E27FC236}">
                  <a16:creationId xmlns:a16="http://schemas.microsoft.com/office/drawing/2014/main" id="{061A6E45-BB1D-4A8A-961A-6B52A2FBFEE9}"/>
                </a:ext>
              </a:extLst>
            </p:cNvPr>
            <p:cNvSpPr>
              <a:spLocks/>
            </p:cNvSpPr>
            <p:nvPr/>
          </p:nvSpPr>
          <p:spPr bwMode="auto">
            <a:xfrm>
              <a:off x="7261623" y="2325586"/>
              <a:ext cx="521540" cy="325963"/>
            </a:xfrm>
            <a:custGeom>
              <a:avLst/>
              <a:gdLst>
                <a:gd name="T0" fmla="*/ 16 w 212"/>
                <a:gd name="T1" fmla="*/ 132 h 132"/>
                <a:gd name="T2" fmla="*/ 32 w 212"/>
                <a:gd name="T3" fmla="*/ 116 h 132"/>
                <a:gd name="T4" fmla="*/ 30 w 212"/>
                <a:gd name="T5" fmla="*/ 109 h 132"/>
                <a:gd name="T6" fmla="*/ 67 w 212"/>
                <a:gd name="T7" fmla="*/ 77 h 132"/>
                <a:gd name="T8" fmla="*/ 76 w 212"/>
                <a:gd name="T9" fmla="*/ 80 h 132"/>
                <a:gd name="T10" fmla="*/ 89 w 212"/>
                <a:gd name="T11" fmla="*/ 73 h 132"/>
                <a:gd name="T12" fmla="*/ 120 w 212"/>
                <a:gd name="T13" fmla="*/ 86 h 132"/>
                <a:gd name="T14" fmla="*/ 120 w 212"/>
                <a:gd name="T15" fmla="*/ 88 h 132"/>
                <a:gd name="T16" fmla="*/ 136 w 212"/>
                <a:gd name="T17" fmla="*/ 104 h 132"/>
                <a:gd name="T18" fmla="*/ 152 w 212"/>
                <a:gd name="T19" fmla="*/ 88 h 132"/>
                <a:gd name="T20" fmla="*/ 149 w 212"/>
                <a:gd name="T21" fmla="*/ 79 h 132"/>
                <a:gd name="T22" fmla="*/ 189 w 212"/>
                <a:gd name="T23" fmla="*/ 30 h 132"/>
                <a:gd name="T24" fmla="*/ 196 w 212"/>
                <a:gd name="T25" fmla="*/ 32 h 132"/>
                <a:gd name="T26" fmla="*/ 212 w 212"/>
                <a:gd name="T27" fmla="*/ 16 h 132"/>
                <a:gd name="T28" fmla="*/ 196 w 212"/>
                <a:gd name="T29" fmla="*/ 0 h 132"/>
                <a:gd name="T30" fmla="*/ 180 w 212"/>
                <a:gd name="T31" fmla="*/ 16 h 132"/>
                <a:gd name="T32" fmla="*/ 183 w 212"/>
                <a:gd name="T33" fmla="*/ 25 h 132"/>
                <a:gd name="T34" fmla="*/ 143 w 212"/>
                <a:gd name="T35" fmla="*/ 74 h 132"/>
                <a:gd name="T36" fmla="*/ 136 w 212"/>
                <a:gd name="T37" fmla="*/ 72 h 132"/>
                <a:gd name="T38" fmla="*/ 123 w 212"/>
                <a:gd name="T39" fmla="*/ 79 h 132"/>
                <a:gd name="T40" fmla="*/ 92 w 212"/>
                <a:gd name="T41" fmla="*/ 66 h 132"/>
                <a:gd name="T42" fmla="*/ 92 w 212"/>
                <a:gd name="T43" fmla="*/ 64 h 132"/>
                <a:gd name="T44" fmla="*/ 76 w 212"/>
                <a:gd name="T45" fmla="*/ 48 h 132"/>
                <a:gd name="T46" fmla="*/ 60 w 212"/>
                <a:gd name="T47" fmla="*/ 64 h 132"/>
                <a:gd name="T48" fmla="*/ 62 w 212"/>
                <a:gd name="T49" fmla="*/ 71 h 132"/>
                <a:gd name="T50" fmla="*/ 25 w 212"/>
                <a:gd name="T51" fmla="*/ 103 h 132"/>
                <a:gd name="T52" fmla="*/ 16 w 212"/>
                <a:gd name="T53" fmla="*/ 100 h 132"/>
                <a:gd name="T54" fmla="*/ 0 w 212"/>
                <a:gd name="T55" fmla="*/ 116 h 132"/>
                <a:gd name="T56" fmla="*/ 16 w 212"/>
                <a:gd name="T5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132">
                  <a:moveTo>
                    <a:pt x="16" y="132"/>
                  </a:moveTo>
                  <a:cubicBezTo>
                    <a:pt x="25" y="132"/>
                    <a:pt x="32" y="125"/>
                    <a:pt x="32" y="116"/>
                  </a:cubicBezTo>
                  <a:cubicBezTo>
                    <a:pt x="32" y="113"/>
                    <a:pt x="31" y="111"/>
                    <a:pt x="30" y="109"/>
                  </a:cubicBezTo>
                  <a:cubicBezTo>
                    <a:pt x="67" y="77"/>
                    <a:pt x="67" y="77"/>
                    <a:pt x="67" y="77"/>
                  </a:cubicBezTo>
                  <a:cubicBezTo>
                    <a:pt x="70" y="79"/>
                    <a:pt x="73" y="80"/>
                    <a:pt x="76" y="80"/>
                  </a:cubicBezTo>
                  <a:cubicBezTo>
                    <a:pt x="81" y="80"/>
                    <a:pt x="86" y="77"/>
                    <a:pt x="89" y="73"/>
                  </a:cubicBezTo>
                  <a:cubicBezTo>
                    <a:pt x="120" y="86"/>
                    <a:pt x="120" y="86"/>
                    <a:pt x="120" y="86"/>
                  </a:cubicBezTo>
                  <a:cubicBezTo>
                    <a:pt x="120" y="87"/>
                    <a:pt x="120" y="87"/>
                    <a:pt x="120" y="88"/>
                  </a:cubicBezTo>
                  <a:cubicBezTo>
                    <a:pt x="120" y="97"/>
                    <a:pt x="127" y="104"/>
                    <a:pt x="136" y="104"/>
                  </a:cubicBezTo>
                  <a:cubicBezTo>
                    <a:pt x="145" y="104"/>
                    <a:pt x="152" y="97"/>
                    <a:pt x="152" y="88"/>
                  </a:cubicBezTo>
                  <a:cubicBezTo>
                    <a:pt x="152" y="85"/>
                    <a:pt x="151" y="81"/>
                    <a:pt x="149" y="79"/>
                  </a:cubicBezTo>
                  <a:cubicBezTo>
                    <a:pt x="189" y="30"/>
                    <a:pt x="189" y="30"/>
                    <a:pt x="189" y="30"/>
                  </a:cubicBezTo>
                  <a:cubicBezTo>
                    <a:pt x="191" y="31"/>
                    <a:pt x="194" y="32"/>
                    <a:pt x="196" y="32"/>
                  </a:cubicBezTo>
                  <a:cubicBezTo>
                    <a:pt x="205" y="32"/>
                    <a:pt x="212" y="25"/>
                    <a:pt x="212" y="16"/>
                  </a:cubicBezTo>
                  <a:cubicBezTo>
                    <a:pt x="212" y="7"/>
                    <a:pt x="205" y="0"/>
                    <a:pt x="196" y="0"/>
                  </a:cubicBezTo>
                  <a:cubicBezTo>
                    <a:pt x="187" y="0"/>
                    <a:pt x="180" y="7"/>
                    <a:pt x="180" y="16"/>
                  </a:cubicBezTo>
                  <a:cubicBezTo>
                    <a:pt x="180" y="19"/>
                    <a:pt x="181" y="23"/>
                    <a:pt x="183" y="25"/>
                  </a:cubicBezTo>
                  <a:cubicBezTo>
                    <a:pt x="143" y="74"/>
                    <a:pt x="143" y="74"/>
                    <a:pt x="143" y="74"/>
                  </a:cubicBezTo>
                  <a:cubicBezTo>
                    <a:pt x="141" y="73"/>
                    <a:pt x="138" y="72"/>
                    <a:pt x="136" y="72"/>
                  </a:cubicBezTo>
                  <a:cubicBezTo>
                    <a:pt x="131" y="72"/>
                    <a:pt x="126" y="75"/>
                    <a:pt x="123" y="79"/>
                  </a:cubicBezTo>
                  <a:cubicBezTo>
                    <a:pt x="92" y="66"/>
                    <a:pt x="92" y="66"/>
                    <a:pt x="92" y="66"/>
                  </a:cubicBezTo>
                  <a:cubicBezTo>
                    <a:pt x="92" y="65"/>
                    <a:pt x="92" y="65"/>
                    <a:pt x="92" y="64"/>
                  </a:cubicBezTo>
                  <a:cubicBezTo>
                    <a:pt x="92" y="55"/>
                    <a:pt x="85" y="48"/>
                    <a:pt x="76" y="48"/>
                  </a:cubicBezTo>
                  <a:cubicBezTo>
                    <a:pt x="67" y="48"/>
                    <a:pt x="60" y="55"/>
                    <a:pt x="60" y="64"/>
                  </a:cubicBezTo>
                  <a:cubicBezTo>
                    <a:pt x="60" y="67"/>
                    <a:pt x="61" y="69"/>
                    <a:pt x="62" y="71"/>
                  </a:cubicBezTo>
                  <a:cubicBezTo>
                    <a:pt x="25" y="103"/>
                    <a:pt x="25" y="103"/>
                    <a:pt x="25" y="103"/>
                  </a:cubicBezTo>
                  <a:cubicBezTo>
                    <a:pt x="22" y="101"/>
                    <a:pt x="19" y="100"/>
                    <a:pt x="16" y="100"/>
                  </a:cubicBezTo>
                  <a:cubicBezTo>
                    <a:pt x="7" y="100"/>
                    <a:pt x="0" y="107"/>
                    <a:pt x="0" y="116"/>
                  </a:cubicBezTo>
                  <a:cubicBezTo>
                    <a:pt x="0" y="125"/>
                    <a:pt x="7" y="132"/>
                    <a:pt x="16" y="13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Freeform 21" descr="This image is an icon of a presentation board. ">
              <a:extLst>
                <a:ext uri="{FF2B5EF4-FFF2-40B4-BE49-F238E27FC236}">
                  <a16:creationId xmlns:a16="http://schemas.microsoft.com/office/drawing/2014/main" id="{B0AB35E0-D347-40DF-B5E3-6F38798D867E}"/>
                </a:ext>
              </a:extLst>
            </p:cNvPr>
            <p:cNvSpPr>
              <a:spLocks noEditPoints="1"/>
            </p:cNvSpPr>
            <p:nvPr/>
          </p:nvSpPr>
          <p:spPr bwMode="auto">
            <a:xfrm>
              <a:off x="4445910" y="4864711"/>
              <a:ext cx="532833" cy="532833"/>
            </a:xfrm>
            <a:custGeom>
              <a:avLst/>
              <a:gdLst>
                <a:gd name="T0" fmla="*/ 236 w 240"/>
                <a:gd name="T1" fmla="*/ 0 h 240"/>
                <a:gd name="T2" fmla="*/ 4 w 240"/>
                <a:gd name="T3" fmla="*/ 0 h 240"/>
                <a:gd name="T4" fmla="*/ 0 w 240"/>
                <a:gd name="T5" fmla="*/ 4 h 240"/>
                <a:gd name="T6" fmla="*/ 0 w 240"/>
                <a:gd name="T7" fmla="*/ 156 h 240"/>
                <a:gd name="T8" fmla="*/ 4 w 240"/>
                <a:gd name="T9" fmla="*/ 160 h 240"/>
                <a:gd name="T10" fmla="*/ 116 w 240"/>
                <a:gd name="T11" fmla="*/ 160 h 240"/>
                <a:gd name="T12" fmla="*/ 116 w 240"/>
                <a:gd name="T13" fmla="*/ 186 h 240"/>
                <a:gd name="T14" fmla="*/ 69 w 240"/>
                <a:gd name="T15" fmla="*/ 233 h 240"/>
                <a:gd name="T16" fmla="*/ 69 w 240"/>
                <a:gd name="T17" fmla="*/ 239 h 240"/>
                <a:gd name="T18" fmla="*/ 75 w 240"/>
                <a:gd name="T19" fmla="*/ 239 h 240"/>
                <a:gd name="T20" fmla="*/ 120 w 240"/>
                <a:gd name="T21" fmla="*/ 194 h 240"/>
                <a:gd name="T22" fmla="*/ 165 w 240"/>
                <a:gd name="T23" fmla="*/ 239 h 240"/>
                <a:gd name="T24" fmla="*/ 168 w 240"/>
                <a:gd name="T25" fmla="*/ 240 h 240"/>
                <a:gd name="T26" fmla="*/ 171 w 240"/>
                <a:gd name="T27" fmla="*/ 239 h 240"/>
                <a:gd name="T28" fmla="*/ 171 w 240"/>
                <a:gd name="T29" fmla="*/ 233 h 240"/>
                <a:gd name="T30" fmla="*/ 124 w 240"/>
                <a:gd name="T31" fmla="*/ 186 h 240"/>
                <a:gd name="T32" fmla="*/ 124 w 240"/>
                <a:gd name="T33" fmla="*/ 160 h 240"/>
                <a:gd name="T34" fmla="*/ 236 w 240"/>
                <a:gd name="T35" fmla="*/ 160 h 240"/>
                <a:gd name="T36" fmla="*/ 240 w 240"/>
                <a:gd name="T37" fmla="*/ 156 h 240"/>
                <a:gd name="T38" fmla="*/ 240 w 240"/>
                <a:gd name="T39" fmla="*/ 4 h 240"/>
                <a:gd name="T40" fmla="*/ 236 w 240"/>
                <a:gd name="T41" fmla="*/ 0 h 240"/>
                <a:gd name="T42" fmla="*/ 216 w 240"/>
                <a:gd name="T43" fmla="*/ 132 h 240"/>
                <a:gd name="T44" fmla="*/ 212 w 240"/>
                <a:gd name="T45" fmla="*/ 136 h 240"/>
                <a:gd name="T46" fmla="*/ 28 w 240"/>
                <a:gd name="T47" fmla="*/ 136 h 240"/>
                <a:gd name="T48" fmla="*/ 24 w 240"/>
                <a:gd name="T49" fmla="*/ 132 h 240"/>
                <a:gd name="T50" fmla="*/ 24 w 240"/>
                <a:gd name="T51" fmla="*/ 84 h 240"/>
                <a:gd name="T52" fmla="*/ 24 w 240"/>
                <a:gd name="T53" fmla="*/ 28 h 240"/>
                <a:gd name="T54" fmla="*/ 28 w 240"/>
                <a:gd name="T55" fmla="*/ 24 h 240"/>
                <a:gd name="T56" fmla="*/ 212 w 240"/>
                <a:gd name="T57" fmla="*/ 24 h 240"/>
                <a:gd name="T58" fmla="*/ 216 w 240"/>
                <a:gd name="T59" fmla="*/ 28 h 240"/>
                <a:gd name="T60" fmla="*/ 216 w 240"/>
                <a:gd name="T61" fmla="*/ 13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240">
                  <a:moveTo>
                    <a:pt x="236" y="0"/>
                  </a:moveTo>
                  <a:cubicBezTo>
                    <a:pt x="4" y="0"/>
                    <a:pt x="4" y="0"/>
                    <a:pt x="4" y="0"/>
                  </a:cubicBezTo>
                  <a:cubicBezTo>
                    <a:pt x="2" y="0"/>
                    <a:pt x="0" y="2"/>
                    <a:pt x="0" y="4"/>
                  </a:cubicBezTo>
                  <a:cubicBezTo>
                    <a:pt x="0" y="156"/>
                    <a:pt x="0" y="156"/>
                    <a:pt x="0" y="156"/>
                  </a:cubicBezTo>
                  <a:cubicBezTo>
                    <a:pt x="0" y="158"/>
                    <a:pt x="2" y="160"/>
                    <a:pt x="4" y="160"/>
                  </a:cubicBezTo>
                  <a:cubicBezTo>
                    <a:pt x="116" y="160"/>
                    <a:pt x="116" y="160"/>
                    <a:pt x="116" y="160"/>
                  </a:cubicBezTo>
                  <a:cubicBezTo>
                    <a:pt x="116" y="186"/>
                    <a:pt x="116" y="186"/>
                    <a:pt x="116" y="186"/>
                  </a:cubicBezTo>
                  <a:cubicBezTo>
                    <a:pt x="69" y="233"/>
                    <a:pt x="69" y="233"/>
                    <a:pt x="69" y="233"/>
                  </a:cubicBezTo>
                  <a:cubicBezTo>
                    <a:pt x="68" y="235"/>
                    <a:pt x="68" y="237"/>
                    <a:pt x="69" y="239"/>
                  </a:cubicBezTo>
                  <a:cubicBezTo>
                    <a:pt x="71" y="240"/>
                    <a:pt x="73" y="240"/>
                    <a:pt x="75" y="239"/>
                  </a:cubicBezTo>
                  <a:cubicBezTo>
                    <a:pt x="120" y="194"/>
                    <a:pt x="120" y="194"/>
                    <a:pt x="120" y="194"/>
                  </a:cubicBezTo>
                  <a:cubicBezTo>
                    <a:pt x="165" y="239"/>
                    <a:pt x="165" y="239"/>
                    <a:pt x="165" y="239"/>
                  </a:cubicBezTo>
                  <a:cubicBezTo>
                    <a:pt x="166" y="240"/>
                    <a:pt x="167" y="240"/>
                    <a:pt x="168" y="240"/>
                  </a:cubicBezTo>
                  <a:cubicBezTo>
                    <a:pt x="169" y="240"/>
                    <a:pt x="170" y="240"/>
                    <a:pt x="171" y="239"/>
                  </a:cubicBezTo>
                  <a:cubicBezTo>
                    <a:pt x="172" y="237"/>
                    <a:pt x="172" y="235"/>
                    <a:pt x="171" y="233"/>
                  </a:cubicBezTo>
                  <a:cubicBezTo>
                    <a:pt x="124" y="186"/>
                    <a:pt x="124" y="186"/>
                    <a:pt x="124" y="186"/>
                  </a:cubicBezTo>
                  <a:cubicBezTo>
                    <a:pt x="124" y="160"/>
                    <a:pt x="124" y="160"/>
                    <a:pt x="124" y="160"/>
                  </a:cubicBezTo>
                  <a:cubicBezTo>
                    <a:pt x="236" y="160"/>
                    <a:pt x="236" y="160"/>
                    <a:pt x="236" y="160"/>
                  </a:cubicBezTo>
                  <a:cubicBezTo>
                    <a:pt x="238" y="160"/>
                    <a:pt x="240" y="158"/>
                    <a:pt x="240" y="156"/>
                  </a:cubicBezTo>
                  <a:cubicBezTo>
                    <a:pt x="240" y="4"/>
                    <a:pt x="240" y="4"/>
                    <a:pt x="240" y="4"/>
                  </a:cubicBezTo>
                  <a:cubicBezTo>
                    <a:pt x="240" y="2"/>
                    <a:pt x="238" y="0"/>
                    <a:pt x="236" y="0"/>
                  </a:cubicBezTo>
                  <a:close/>
                  <a:moveTo>
                    <a:pt x="216" y="132"/>
                  </a:moveTo>
                  <a:cubicBezTo>
                    <a:pt x="216" y="134"/>
                    <a:pt x="214" y="136"/>
                    <a:pt x="212" y="136"/>
                  </a:cubicBezTo>
                  <a:cubicBezTo>
                    <a:pt x="28" y="136"/>
                    <a:pt x="28" y="136"/>
                    <a:pt x="28" y="136"/>
                  </a:cubicBezTo>
                  <a:cubicBezTo>
                    <a:pt x="26" y="136"/>
                    <a:pt x="24" y="134"/>
                    <a:pt x="24" y="132"/>
                  </a:cubicBezTo>
                  <a:cubicBezTo>
                    <a:pt x="24" y="84"/>
                    <a:pt x="24" y="84"/>
                    <a:pt x="24" y="84"/>
                  </a:cubicBezTo>
                  <a:cubicBezTo>
                    <a:pt x="24" y="28"/>
                    <a:pt x="24" y="28"/>
                    <a:pt x="24" y="28"/>
                  </a:cubicBezTo>
                  <a:cubicBezTo>
                    <a:pt x="24" y="26"/>
                    <a:pt x="26" y="24"/>
                    <a:pt x="28" y="24"/>
                  </a:cubicBezTo>
                  <a:cubicBezTo>
                    <a:pt x="212" y="24"/>
                    <a:pt x="212" y="24"/>
                    <a:pt x="212" y="24"/>
                  </a:cubicBezTo>
                  <a:cubicBezTo>
                    <a:pt x="214" y="24"/>
                    <a:pt x="216" y="26"/>
                    <a:pt x="216" y="28"/>
                  </a:cubicBezTo>
                  <a:lnTo>
                    <a:pt x="216" y="13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36" name="Group 35">
              <a:extLst>
                <a:ext uri="{FF2B5EF4-FFF2-40B4-BE49-F238E27FC236}">
                  <a16:creationId xmlns:a16="http://schemas.microsoft.com/office/drawing/2014/main" id="{60021336-31BE-4B2A-833E-1614D3DCE5A6}"/>
                </a:ext>
              </a:extLst>
            </p:cNvPr>
            <p:cNvGrpSpPr/>
            <p:nvPr/>
          </p:nvGrpSpPr>
          <p:grpSpPr>
            <a:xfrm>
              <a:off x="7064280" y="4807421"/>
              <a:ext cx="589756" cy="532135"/>
              <a:chOff x="6999659" y="4717723"/>
              <a:chExt cx="784964" cy="708272"/>
            </a:xfrm>
            <a:solidFill>
              <a:schemeClr val="bg1"/>
            </a:solidFill>
            <a:effectLst/>
          </p:grpSpPr>
          <p:sp>
            <p:nvSpPr>
              <p:cNvPr id="37" name="Freeform 26" descr="This image is an icon of a human being. ">
                <a:extLst>
                  <a:ext uri="{FF2B5EF4-FFF2-40B4-BE49-F238E27FC236}">
                    <a16:creationId xmlns:a16="http://schemas.microsoft.com/office/drawing/2014/main" id="{4440B8F8-1462-45D4-814C-968A1CEA7A2F}"/>
                  </a:ext>
                </a:extLst>
              </p:cNvPr>
              <p:cNvSpPr>
                <a:spLocks/>
              </p:cNvSpPr>
              <p:nvPr/>
            </p:nvSpPr>
            <p:spPr bwMode="auto">
              <a:xfrm>
                <a:off x="7456274" y="4896434"/>
                <a:ext cx="328349" cy="528094"/>
              </a:xfrm>
              <a:custGeom>
                <a:avLst/>
                <a:gdLst>
                  <a:gd name="T0" fmla="*/ 73 w 100"/>
                  <a:gd name="T1" fmla="*/ 97 h 161"/>
                  <a:gd name="T2" fmla="*/ 52 w 100"/>
                  <a:gd name="T3" fmla="*/ 90 h 161"/>
                  <a:gd name="T4" fmla="*/ 52 w 100"/>
                  <a:gd name="T5" fmla="*/ 80 h 161"/>
                  <a:gd name="T6" fmla="*/ 65 w 100"/>
                  <a:gd name="T7" fmla="*/ 59 h 161"/>
                  <a:gd name="T8" fmla="*/ 70 w 100"/>
                  <a:gd name="T9" fmla="*/ 45 h 161"/>
                  <a:gd name="T10" fmla="*/ 68 w 100"/>
                  <a:gd name="T11" fmla="*/ 37 h 161"/>
                  <a:gd name="T12" fmla="*/ 66 w 100"/>
                  <a:gd name="T13" fmla="*/ 34 h 161"/>
                  <a:gd name="T14" fmla="*/ 70 w 100"/>
                  <a:gd name="T15" fmla="*/ 15 h 161"/>
                  <a:gd name="T16" fmla="*/ 41 w 100"/>
                  <a:gd name="T17" fmla="*/ 0 h 161"/>
                  <a:gd name="T18" fmla="*/ 13 w 100"/>
                  <a:gd name="T19" fmla="*/ 11 h 161"/>
                  <a:gd name="T20" fmla="*/ 4 w 100"/>
                  <a:gd name="T21" fmla="*/ 15 h 161"/>
                  <a:gd name="T22" fmla="*/ 5 w 100"/>
                  <a:gd name="T23" fmla="*/ 34 h 161"/>
                  <a:gd name="T24" fmla="*/ 3 w 100"/>
                  <a:gd name="T25" fmla="*/ 37 h 161"/>
                  <a:gd name="T26" fmla="*/ 1 w 100"/>
                  <a:gd name="T27" fmla="*/ 45 h 161"/>
                  <a:gd name="T28" fmla="*/ 6 w 100"/>
                  <a:gd name="T29" fmla="*/ 59 h 161"/>
                  <a:gd name="T30" fmla="*/ 20 w 100"/>
                  <a:gd name="T31" fmla="*/ 80 h 161"/>
                  <a:gd name="T32" fmla="*/ 20 w 100"/>
                  <a:gd name="T33" fmla="*/ 90 h 161"/>
                  <a:gd name="T34" fmla="*/ 12 w 100"/>
                  <a:gd name="T35" fmla="*/ 93 h 161"/>
                  <a:gd name="T36" fmla="*/ 28 w 100"/>
                  <a:gd name="T37" fmla="*/ 113 h 161"/>
                  <a:gd name="T38" fmla="*/ 28 w 100"/>
                  <a:gd name="T39" fmla="*/ 161 h 161"/>
                  <a:gd name="T40" fmla="*/ 96 w 100"/>
                  <a:gd name="T41" fmla="*/ 161 h 161"/>
                  <a:gd name="T42" fmla="*/ 100 w 100"/>
                  <a:gd name="T43" fmla="*/ 157 h 161"/>
                  <a:gd name="T44" fmla="*/ 100 w 100"/>
                  <a:gd name="T45" fmla="*/ 112 h 161"/>
                  <a:gd name="T46" fmla="*/ 73 w 100"/>
                  <a:gd name="T47" fmla="*/ 9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161">
                    <a:moveTo>
                      <a:pt x="73" y="97"/>
                    </a:moveTo>
                    <a:cubicBezTo>
                      <a:pt x="67" y="95"/>
                      <a:pt x="59" y="93"/>
                      <a:pt x="52" y="90"/>
                    </a:cubicBezTo>
                    <a:cubicBezTo>
                      <a:pt x="52" y="80"/>
                      <a:pt x="52" y="80"/>
                      <a:pt x="52" y="80"/>
                    </a:cubicBezTo>
                    <a:cubicBezTo>
                      <a:pt x="56" y="77"/>
                      <a:pt x="64" y="72"/>
                      <a:pt x="65" y="59"/>
                    </a:cubicBezTo>
                    <a:cubicBezTo>
                      <a:pt x="68" y="56"/>
                      <a:pt x="70" y="51"/>
                      <a:pt x="70" y="45"/>
                    </a:cubicBezTo>
                    <a:cubicBezTo>
                      <a:pt x="70" y="43"/>
                      <a:pt x="69" y="40"/>
                      <a:pt x="68" y="37"/>
                    </a:cubicBezTo>
                    <a:cubicBezTo>
                      <a:pt x="68" y="36"/>
                      <a:pt x="67" y="35"/>
                      <a:pt x="66" y="34"/>
                    </a:cubicBezTo>
                    <a:cubicBezTo>
                      <a:pt x="69" y="30"/>
                      <a:pt x="72" y="22"/>
                      <a:pt x="70" y="15"/>
                    </a:cubicBezTo>
                    <a:cubicBezTo>
                      <a:pt x="66" y="4"/>
                      <a:pt x="52" y="0"/>
                      <a:pt x="41" y="0"/>
                    </a:cubicBezTo>
                    <a:cubicBezTo>
                      <a:pt x="30" y="0"/>
                      <a:pt x="18" y="3"/>
                      <a:pt x="13" y="11"/>
                    </a:cubicBezTo>
                    <a:cubicBezTo>
                      <a:pt x="8" y="11"/>
                      <a:pt x="5" y="13"/>
                      <a:pt x="4" y="15"/>
                    </a:cubicBezTo>
                    <a:cubicBezTo>
                      <a:pt x="0" y="20"/>
                      <a:pt x="3" y="28"/>
                      <a:pt x="5" y="34"/>
                    </a:cubicBezTo>
                    <a:cubicBezTo>
                      <a:pt x="4" y="34"/>
                      <a:pt x="3" y="36"/>
                      <a:pt x="3" y="37"/>
                    </a:cubicBezTo>
                    <a:cubicBezTo>
                      <a:pt x="1" y="39"/>
                      <a:pt x="1" y="43"/>
                      <a:pt x="1" y="45"/>
                    </a:cubicBezTo>
                    <a:cubicBezTo>
                      <a:pt x="1" y="51"/>
                      <a:pt x="3" y="56"/>
                      <a:pt x="6" y="59"/>
                    </a:cubicBezTo>
                    <a:cubicBezTo>
                      <a:pt x="7" y="71"/>
                      <a:pt x="14" y="77"/>
                      <a:pt x="20" y="80"/>
                    </a:cubicBezTo>
                    <a:cubicBezTo>
                      <a:pt x="20" y="90"/>
                      <a:pt x="20" y="90"/>
                      <a:pt x="20" y="90"/>
                    </a:cubicBezTo>
                    <a:cubicBezTo>
                      <a:pt x="17" y="91"/>
                      <a:pt x="14" y="92"/>
                      <a:pt x="12" y="93"/>
                    </a:cubicBezTo>
                    <a:cubicBezTo>
                      <a:pt x="22" y="101"/>
                      <a:pt x="28" y="107"/>
                      <a:pt x="28" y="113"/>
                    </a:cubicBezTo>
                    <a:cubicBezTo>
                      <a:pt x="28" y="161"/>
                      <a:pt x="28" y="161"/>
                      <a:pt x="28" y="161"/>
                    </a:cubicBezTo>
                    <a:cubicBezTo>
                      <a:pt x="96" y="161"/>
                      <a:pt x="96" y="161"/>
                      <a:pt x="96" y="161"/>
                    </a:cubicBezTo>
                    <a:cubicBezTo>
                      <a:pt x="98" y="161"/>
                      <a:pt x="100" y="159"/>
                      <a:pt x="100" y="157"/>
                    </a:cubicBezTo>
                    <a:cubicBezTo>
                      <a:pt x="100" y="112"/>
                      <a:pt x="100" y="112"/>
                      <a:pt x="100" y="112"/>
                    </a:cubicBezTo>
                    <a:cubicBezTo>
                      <a:pt x="100" y="106"/>
                      <a:pt x="92" y="103"/>
                      <a:pt x="73"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27" descr="This image is an icon of a human being. ">
                <a:extLst>
                  <a:ext uri="{FF2B5EF4-FFF2-40B4-BE49-F238E27FC236}">
                    <a16:creationId xmlns:a16="http://schemas.microsoft.com/office/drawing/2014/main" id="{911400A2-7778-4011-A9EB-2140EFD1F64D}"/>
                  </a:ext>
                </a:extLst>
              </p:cNvPr>
              <p:cNvSpPr>
                <a:spLocks/>
              </p:cNvSpPr>
              <p:nvPr/>
            </p:nvSpPr>
            <p:spPr bwMode="auto">
              <a:xfrm>
                <a:off x="6999659" y="4717723"/>
                <a:ext cx="593333" cy="708272"/>
              </a:xfrm>
              <a:custGeom>
                <a:avLst/>
                <a:gdLst>
                  <a:gd name="T0" fmla="*/ 141 w 160"/>
                  <a:gd name="T1" fmla="*/ 125 h 190"/>
                  <a:gd name="T2" fmla="*/ 104 w 160"/>
                  <a:gd name="T3" fmla="*/ 107 h 190"/>
                  <a:gd name="T4" fmla="*/ 104 w 160"/>
                  <a:gd name="T5" fmla="*/ 94 h 190"/>
                  <a:gd name="T6" fmla="*/ 105 w 160"/>
                  <a:gd name="T7" fmla="*/ 91 h 190"/>
                  <a:gd name="T8" fmla="*/ 113 w 160"/>
                  <a:gd name="T9" fmla="*/ 76 h 190"/>
                  <a:gd name="T10" fmla="*/ 114 w 160"/>
                  <a:gd name="T11" fmla="*/ 72 h 190"/>
                  <a:gd name="T12" fmla="*/ 115 w 160"/>
                  <a:gd name="T13" fmla="*/ 67 h 190"/>
                  <a:gd name="T14" fmla="*/ 120 w 160"/>
                  <a:gd name="T15" fmla="*/ 59 h 190"/>
                  <a:gd name="T16" fmla="*/ 120 w 160"/>
                  <a:gd name="T17" fmla="*/ 58 h 190"/>
                  <a:gd name="T18" fmla="*/ 120 w 160"/>
                  <a:gd name="T19" fmla="*/ 56 h 190"/>
                  <a:gd name="T20" fmla="*/ 118 w 160"/>
                  <a:gd name="T21" fmla="*/ 45 h 190"/>
                  <a:gd name="T22" fmla="*/ 115 w 160"/>
                  <a:gd name="T23" fmla="*/ 42 h 190"/>
                  <a:gd name="T24" fmla="*/ 118 w 160"/>
                  <a:gd name="T25" fmla="*/ 34 h 190"/>
                  <a:gd name="T26" fmla="*/ 119 w 160"/>
                  <a:gd name="T27" fmla="*/ 29 h 190"/>
                  <a:gd name="T28" fmla="*/ 120 w 160"/>
                  <a:gd name="T29" fmla="*/ 24 h 190"/>
                  <a:gd name="T30" fmla="*/ 119 w 160"/>
                  <a:gd name="T31" fmla="*/ 19 h 190"/>
                  <a:gd name="T32" fmla="*/ 118 w 160"/>
                  <a:gd name="T33" fmla="*/ 15 h 190"/>
                  <a:gd name="T34" fmla="*/ 116 w 160"/>
                  <a:gd name="T35" fmla="*/ 13 h 190"/>
                  <a:gd name="T36" fmla="*/ 110 w 160"/>
                  <a:gd name="T37" fmla="*/ 7 h 190"/>
                  <a:gd name="T38" fmla="*/ 108 w 160"/>
                  <a:gd name="T39" fmla="*/ 6 h 190"/>
                  <a:gd name="T40" fmla="*/ 90 w 160"/>
                  <a:gd name="T41" fmla="*/ 1 h 190"/>
                  <a:gd name="T42" fmla="*/ 85 w 160"/>
                  <a:gd name="T43" fmla="*/ 0 h 190"/>
                  <a:gd name="T44" fmla="*/ 78 w 160"/>
                  <a:gd name="T45" fmla="*/ 1 h 190"/>
                  <a:gd name="T46" fmla="*/ 73 w 160"/>
                  <a:gd name="T47" fmla="*/ 2 h 190"/>
                  <a:gd name="T48" fmla="*/ 68 w 160"/>
                  <a:gd name="T49" fmla="*/ 3 h 190"/>
                  <a:gd name="T50" fmla="*/ 65 w 160"/>
                  <a:gd name="T51" fmla="*/ 4 h 190"/>
                  <a:gd name="T52" fmla="*/ 53 w 160"/>
                  <a:gd name="T53" fmla="*/ 13 h 190"/>
                  <a:gd name="T54" fmla="*/ 50 w 160"/>
                  <a:gd name="T55" fmla="*/ 15 h 190"/>
                  <a:gd name="T56" fmla="*/ 46 w 160"/>
                  <a:gd name="T57" fmla="*/ 16 h 190"/>
                  <a:gd name="T58" fmla="*/ 44 w 160"/>
                  <a:gd name="T59" fmla="*/ 17 h 190"/>
                  <a:gd name="T60" fmla="*/ 42 w 160"/>
                  <a:gd name="T61" fmla="*/ 18 h 190"/>
                  <a:gd name="T62" fmla="*/ 40 w 160"/>
                  <a:gd name="T63" fmla="*/ 22 h 190"/>
                  <a:gd name="T64" fmla="*/ 40 w 160"/>
                  <a:gd name="T65" fmla="*/ 24 h 190"/>
                  <a:gd name="T66" fmla="*/ 40 w 160"/>
                  <a:gd name="T67" fmla="*/ 27 h 190"/>
                  <a:gd name="T68" fmla="*/ 40 w 160"/>
                  <a:gd name="T69" fmla="*/ 30 h 190"/>
                  <a:gd name="T70" fmla="*/ 41 w 160"/>
                  <a:gd name="T71" fmla="*/ 33 h 190"/>
                  <a:gd name="T72" fmla="*/ 42 w 160"/>
                  <a:gd name="T73" fmla="*/ 36 h 190"/>
                  <a:gd name="T74" fmla="*/ 44 w 160"/>
                  <a:gd name="T75" fmla="*/ 42 h 190"/>
                  <a:gd name="T76" fmla="*/ 41 w 160"/>
                  <a:gd name="T77" fmla="*/ 45 h 190"/>
                  <a:gd name="T78" fmla="*/ 39 w 160"/>
                  <a:gd name="T79" fmla="*/ 56 h 190"/>
                  <a:gd name="T80" fmla="*/ 39 w 160"/>
                  <a:gd name="T81" fmla="*/ 58 h 190"/>
                  <a:gd name="T82" fmla="*/ 40 w 160"/>
                  <a:gd name="T83" fmla="*/ 59 h 190"/>
                  <a:gd name="T84" fmla="*/ 44 w 160"/>
                  <a:gd name="T85" fmla="*/ 67 h 190"/>
                  <a:gd name="T86" fmla="*/ 46 w 160"/>
                  <a:gd name="T87" fmla="*/ 72 h 190"/>
                  <a:gd name="T88" fmla="*/ 56 w 160"/>
                  <a:gd name="T89" fmla="*/ 92 h 190"/>
                  <a:gd name="T90" fmla="*/ 56 w 160"/>
                  <a:gd name="T91" fmla="*/ 105 h 190"/>
                  <a:gd name="T92" fmla="*/ 21 w 160"/>
                  <a:gd name="T93" fmla="*/ 124 h 190"/>
                  <a:gd name="T94" fmla="*/ 0 w 160"/>
                  <a:gd name="T95" fmla="*/ 142 h 190"/>
                  <a:gd name="T96" fmla="*/ 4 w 160"/>
                  <a:gd name="T97" fmla="*/ 190 h 190"/>
                  <a:gd name="T98" fmla="*/ 156 w 160"/>
                  <a:gd name="T99" fmla="*/ 190 h 190"/>
                  <a:gd name="T100" fmla="*/ 160 w 160"/>
                  <a:gd name="T101" fmla="*/ 186 h 190"/>
                  <a:gd name="T102" fmla="*/ 142 w 160"/>
                  <a:gd name="T103" fmla="*/ 12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0" h="190">
                    <a:moveTo>
                      <a:pt x="142" y="125"/>
                    </a:moveTo>
                    <a:cubicBezTo>
                      <a:pt x="141" y="125"/>
                      <a:pt x="141" y="125"/>
                      <a:pt x="141" y="125"/>
                    </a:cubicBezTo>
                    <a:cubicBezTo>
                      <a:pt x="141" y="125"/>
                      <a:pt x="140" y="125"/>
                      <a:pt x="139" y="124"/>
                    </a:cubicBezTo>
                    <a:cubicBezTo>
                      <a:pt x="129" y="118"/>
                      <a:pt x="116" y="112"/>
                      <a:pt x="104" y="107"/>
                    </a:cubicBezTo>
                    <a:cubicBezTo>
                      <a:pt x="104" y="105"/>
                      <a:pt x="104" y="105"/>
                      <a:pt x="104" y="105"/>
                    </a:cubicBezTo>
                    <a:cubicBezTo>
                      <a:pt x="104" y="94"/>
                      <a:pt x="104" y="94"/>
                      <a:pt x="104" y="94"/>
                    </a:cubicBezTo>
                    <a:cubicBezTo>
                      <a:pt x="104" y="92"/>
                      <a:pt x="104" y="92"/>
                      <a:pt x="104" y="92"/>
                    </a:cubicBezTo>
                    <a:cubicBezTo>
                      <a:pt x="104" y="92"/>
                      <a:pt x="105" y="92"/>
                      <a:pt x="105" y="91"/>
                    </a:cubicBezTo>
                    <a:cubicBezTo>
                      <a:pt x="105" y="91"/>
                      <a:pt x="105" y="91"/>
                      <a:pt x="105" y="91"/>
                    </a:cubicBezTo>
                    <a:cubicBezTo>
                      <a:pt x="108" y="89"/>
                      <a:pt x="111" y="84"/>
                      <a:pt x="113" y="76"/>
                    </a:cubicBezTo>
                    <a:cubicBezTo>
                      <a:pt x="113" y="75"/>
                      <a:pt x="113" y="74"/>
                      <a:pt x="113" y="74"/>
                    </a:cubicBezTo>
                    <a:cubicBezTo>
                      <a:pt x="113" y="73"/>
                      <a:pt x="113" y="72"/>
                      <a:pt x="114" y="72"/>
                    </a:cubicBezTo>
                    <a:cubicBezTo>
                      <a:pt x="114" y="71"/>
                      <a:pt x="114" y="69"/>
                      <a:pt x="114" y="68"/>
                    </a:cubicBezTo>
                    <a:cubicBezTo>
                      <a:pt x="114" y="68"/>
                      <a:pt x="115" y="67"/>
                      <a:pt x="115" y="67"/>
                    </a:cubicBezTo>
                    <a:cubicBezTo>
                      <a:pt x="115" y="67"/>
                      <a:pt x="115" y="67"/>
                      <a:pt x="115" y="67"/>
                    </a:cubicBezTo>
                    <a:cubicBezTo>
                      <a:pt x="117" y="65"/>
                      <a:pt x="119" y="63"/>
                      <a:pt x="120" y="59"/>
                    </a:cubicBezTo>
                    <a:cubicBezTo>
                      <a:pt x="120" y="59"/>
                      <a:pt x="120" y="59"/>
                      <a:pt x="120" y="59"/>
                    </a:cubicBezTo>
                    <a:cubicBezTo>
                      <a:pt x="120" y="59"/>
                      <a:pt x="120" y="58"/>
                      <a:pt x="120" y="58"/>
                    </a:cubicBezTo>
                    <a:cubicBezTo>
                      <a:pt x="120" y="57"/>
                      <a:pt x="120" y="57"/>
                      <a:pt x="120" y="57"/>
                    </a:cubicBezTo>
                    <a:cubicBezTo>
                      <a:pt x="120" y="56"/>
                      <a:pt x="120" y="56"/>
                      <a:pt x="120" y="56"/>
                    </a:cubicBezTo>
                    <a:cubicBezTo>
                      <a:pt x="120" y="55"/>
                      <a:pt x="120" y="54"/>
                      <a:pt x="120" y="53"/>
                    </a:cubicBezTo>
                    <a:cubicBezTo>
                      <a:pt x="120" y="50"/>
                      <a:pt x="120" y="47"/>
                      <a:pt x="118" y="45"/>
                    </a:cubicBezTo>
                    <a:cubicBezTo>
                      <a:pt x="118" y="45"/>
                      <a:pt x="118" y="45"/>
                      <a:pt x="118" y="45"/>
                    </a:cubicBezTo>
                    <a:cubicBezTo>
                      <a:pt x="118" y="44"/>
                      <a:pt x="117" y="43"/>
                      <a:pt x="115" y="42"/>
                    </a:cubicBezTo>
                    <a:cubicBezTo>
                      <a:pt x="116" y="41"/>
                      <a:pt x="116" y="41"/>
                      <a:pt x="117" y="40"/>
                    </a:cubicBezTo>
                    <a:cubicBezTo>
                      <a:pt x="117" y="38"/>
                      <a:pt x="118" y="36"/>
                      <a:pt x="118" y="34"/>
                    </a:cubicBezTo>
                    <a:cubicBezTo>
                      <a:pt x="118" y="34"/>
                      <a:pt x="118" y="34"/>
                      <a:pt x="118" y="34"/>
                    </a:cubicBezTo>
                    <a:cubicBezTo>
                      <a:pt x="119" y="32"/>
                      <a:pt x="119" y="30"/>
                      <a:pt x="119" y="29"/>
                    </a:cubicBezTo>
                    <a:cubicBezTo>
                      <a:pt x="119" y="29"/>
                      <a:pt x="119" y="29"/>
                      <a:pt x="119" y="29"/>
                    </a:cubicBezTo>
                    <a:cubicBezTo>
                      <a:pt x="120" y="27"/>
                      <a:pt x="120" y="26"/>
                      <a:pt x="120" y="24"/>
                    </a:cubicBezTo>
                    <a:cubicBezTo>
                      <a:pt x="120" y="24"/>
                      <a:pt x="120" y="23"/>
                      <a:pt x="120" y="23"/>
                    </a:cubicBezTo>
                    <a:cubicBezTo>
                      <a:pt x="119" y="22"/>
                      <a:pt x="119" y="20"/>
                      <a:pt x="119" y="19"/>
                    </a:cubicBezTo>
                    <a:cubicBezTo>
                      <a:pt x="119" y="18"/>
                      <a:pt x="118" y="17"/>
                      <a:pt x="118" y="16"/>
                    </a:cubicBezTo>
                    <a:cubicBezTo>
                      <a:pt x="118" y="16"/>
                      <a:pt x="118" y="16"/>
                      <a:pt x="118" y="15"/>
                    </a:cubicBezTo>
                    <a:cubicBezTo>
                      <a:pt x="117" y="15"/>
                      <a:pt x="117" y="15"/>
                      <a:pt x="117" y="15"/>
                    </a:cubicBezTo>
                    <a:cubicBezTo>
                      <a:pt x="117" y="14"/>
                      <a:pt x="117" y="13"/>
                      <a:pt x="116" y="13"/>
                    </a:cubicBezTo>
                    <a:cubicBezTo>
                      <a:pt x="116" y="13"/>
                      <a:pt x="116" y="13"/>
                      <a:pt x="116" y="13"/>
                    </a:cubicBezTo>
                    <a:cubicBezTo>
                      <a:pt x="115" y="10"/>
                      <a:pt x="112" y="8"/>
                      <a:pt x="110" y="7"/>
                    </a:cubicBezTo>
                    <a:cubicBezTo>
                      <a:pt x="110" y="7"/>
                      <a:pt x="110" y="7"/>
                      <a:pt x="110" y="7"/>
                    </a:cubicBezTo>
                    <a:cubicBezTo>
                      <a:pt x="109" y="6"/>
                      <a:pt x="108" y="6"/>
                      <a:pt x="108" y="6"/>
                    </a:cubicBezTo>
                    <a:cubicBezTo>
                      <a:pt x="102" y="3"/>
                      <a:pt x="96" y="1"/>
                      <a:pt x="90" y="1"/>
                    </a:cubicBezTo>
                    <a:cubicBezTo>
                      <a:pt x="90" y="1"/>
                      <a:pt x="90" y="1"/>
                      <a:pt x="90" y="1"/>
                    </a:cubicBezTo>
                    <a:cubicBezTo>
                      <a:pt x="89" y="1"/>
                      <a:pt x="88" y="1"/>
                      <a:pt x="87" y="1"/>
                    </a:cubicBezTo>
                    <a:cubicBezTo>
                      <a:pt x="87" y="0"/>
                      <a:pt x="86" y="0"/>
                      <a:pt x="85" y="0"/>
                    </a:cubicBezTo>
                    <a:cubicBezTo>
                      <a:pt x="83" y="0"/>
                      <a:pt x="81" y="1"/>
                      <a:pt x="80" y="1"/>
                    </a:cubicBezTo>
                    <a:cubicBezTo>
                      <a:pt x="79" y="1"/>
                      <a:pt x="79" y="1"/>
                      <a:pt x="78" y="1"/>
                    </a:cubicBezTo>
                    <a:cubicBezTo>
                      <a:pt x="77" y="1"/>
                      <a:pt x="76" y="1"/>
                      <a:pt x="76" y="1"/>
                    </a:cubicBezTo>
                    <a:cubicBezTo>
                      <a:pt x="75" y="1"/>
                      <a:pt x="74" y="1"/>
                      <a:pt x="73" y="2"/>
                    </a:cubicBezTo>
                    <a:cubicBezTo>
                      <a:pt x="72" y="2"/>
                      <a:pt x="72" y="2"/>
                      <a:pt x="71" y="2"/>
                    </a:cubicBezTo>
                    <a:cubicBezTo>
                      <a:pt x="70" y="2"/>
                      <a:pt x="69" y="2"/>
                      <a:pt x="68" y="3"/>
                    </a:cubicBezTo>
                    <a:cubicBezTo>
                      <a:pt x="68" y="3"/>
                      <a:pt x="67" y="3"/>
                      <a:pt x="66" y="4"/>
                    </a:cubicBezTo>
                    <a:cubicBezTo>
                      <a:pt x="65" y="4"/>
                      <a:pt x="65" y="4"/>
                      <a:pt x="65" y="4"/>
                    </a:cubicBezTo>
                    <a:cubicBezTo>
                      <a:pt x="60" y="6"/>
                      <a:pt x="55" y="9"/>
                      <a:pt x="53" y="13"/>
                    </a:cubicBezTo>
                    <a:cubicBezTo>
                      <a:pt x="53" y="13"/>
                      <a:pt x="53" y="13"/>
                      <a:pt x="53" y="13"/>
                    </a:cubicBezTo>
                    <a:cubicBezTo>
                      <a:pt x="52" y="14"/>
                      <a:pt x="52" y="15"/>
                      <a:pt x="52" y="15"/>
                    </a:cubicBezTo>
                    <a:cubicBezTo>
                      <a:pt x="51" y="15"/>
                      <a:pt x="50" y="15"/>
                      <a:pt x="50" y="15"/>
                    </a:cubicBezTo>
                    <a:cubicBezTo>
                      <a:pt x="49" y="15"/>
                      <a:pt x="48" y="15"/>
                      <a:pt x="47" y="15"/>
                    </a:cubicBezTo>
                    <a:cubicBezTo>
                      <a:pt x="47" y="16"/>
                      <a:pt x="46" y="16"/>
                      <a:pt x="46" y="16"/>
                    </a:cubicBezTo>
                    <a:cubicBezTo>
                      <a:pt x="46" y="16"/>
                      <a:pt x="45" y="16"/>
                      <a:pt x="44" y="16"/>
                    </a:cubicBezTo>
                    <a:cubicBezTo>
                      <a:pt x="44" y="17"/>
                      <a:pt x="44" y="17"/>
                      <a:pt x="44" y="17"/>
                    </a:cubicBezTo>
                    <a:cubicBezTo>
                      <a:pt x="43" y="17"/>
                      <a:pt x="43" y="17"/>
                      <a:pt x="42" y="18"/>
                    </a:cubicBezTo>
                    <a:cubicBezTo>
                      <a:pt x="42" y="18"/>
                      <a:pt x="42" y="18"/>
                      <a:pt x="42" y="18"/>
                    </a:cubicBezTo>
                    <a:cubicBezTo>
                      <a:pt x="42" y="19"/>
                      <a:pt x="41" y="19"/>
                      <a:pt x="41" y="19"/>
                    </a:cubicBezTo>
                    <a:cubicBezTo>
                      <a:pt x="41" y="20"/>
                      <a:pt x="40" y="21"/>
                      <a:pt x="40" y="22"/>
                    </a:cubicBezTo>
                    <a:cubicBezTo>
                      <a:pt x="40" y="22"/>
                      <a:pt x="40" y="22"/>
                      <a:pt x="40" y="22"/>
                    </a:cubicBezTo>
                    <a:cubicBezTo>
                      <a:pt x="40" y="23"/>
                      <a:pt x="40" y="24"/>
                      <a:pt x="40" y="24"/>
                    </a:cubicBezTo>
                    <a:cubicBezTo>
                      <a:pt x="40" y="25"/>
                      <a:pt x="40" y="25"/>
                      <a:pt x="40" y="25"/>
                    </a:cubicBezTo>
                    <a:cubicBezTo>
                      <a:pt x="40" y="26"/>
                      <a:pt x="40" y="26"/>
                      <a:pt x="40" y="27"/>
                    </a:cubicBezTo>
                    <a:cubicBezTo>
                      <a:pt x="40" y="27"/>
                      <a:pt x="40" y="28"/>
                      <a:pt x="40" y="28"/>
                    </a:cubicBezTo>
                    <a:cubicBezTo>
                      <a:pt x="40" y="29"/>
                      <a:pt x="40" y="29"/>
                      <a:pt x="40" y="30"/>
                    </a:cubicBezTo>
                    <a:cubicBezTo>
                      <a:pt x="40" y="30"/>
                      <a:pt x="40" y="31"/>
                      <a:pt x="40" y="31"/>
                    </a:cubicBezTo>
                    <a:cubicBezTo>
                      <a:pt x="40" y="32"/>
                      <a:pt x="41" y="32"/>
                      <a:pt x="41" y="33"/>
                    </a:cubicBezTo>
                    <a:cubicBezTo>
                      <a:pt x="41" y="33"/>
                      <a:pt x="41" y="34"/>
                      <a:pt x="41" y="34"/>
                    </a:cubicBezTo>
                    <a:cubicBezTo>
                      <a:pt x="41" y="35"/>
                      <a:pt x="42" y="35"/>
                      <a:pt x="42" y="36"/>
                    </a:cubicBezTo>
                    <a:cubicBezTo>
                      <a:pt x="42" y="36"/>
                      <a:pt x="42" y="37"/>
                      <a:pt x="42" y="37"/>
                    </a:cubicBezTo>
                    <a:cubicBezTo>
                      <a:pt x="43" y="39"/>
                      <a:pt x="43" y="41"/>
                      <a:pt x="44" y="42"/>
                    </a:cubicBezTo>
                    <a:cubicBezTo>
                      <a:pt x="44" y="42"/>
                      <a:pt x="44" y="42"/>
                      <a:pt x="44" y="42"/>
                    </a:cubicBezTo>
                    <a:cubicBezTo>
                      <a:pt x="43" y="43"/>
                      <a:pt x="42" y="44"/>
                      <a:pt x="41" y="45"/>
                    </a:cubicBezTo>
                    <a:cubicBezTo>
                      <a:pt x="40" y="47"/>
                      <a:pt x="39" y="50"/>
                      <a:pt x="39" y="54"/>
                    </a:cubicBezTo>
                    <a:cubicBezTo>
                      <a:pt x="39" y="54"/>
                      <a:pt x="39" y="55"/>
                      <a:pt x="39" y="56"/>
                    </a:cubicBezTo>
                    <a:cubicBezTo>
                      <a:pt x="39" y="56"/>
                      <a:pt x="39" y="56"/>
                      <a:pt x="39" y="57"/>
                    </a:cubicBezTo>
                    <a:cubicBezTo>
                      <a:pt x="39" y="57"/>
                      <a:pt x="39" y="57"/>
                      <a:pt x="39" y="58"/>
                    </a:cubicBezTo>
                    <a:cubicBezTo>
                      <a:pt x="39" y="58"/>
                      <a:pt x="40" y="59"/>
                      <a:pt x="40" y="59"/>
                    </a:cubicBezTo>
                    <a:cubicBezTo>
                      <a:pt x="40" y="59"/>
                      <a:pt x="40" y="59"/>
                      <a:pt x="40" y="59"/>
                    </a:cubicBezTo>
                    <a:cubicBezTo>
                      <a:pt x="41" y="63"/>
                      <a:pt x="42" y="65"/>
                      <a:pt x="44" y="67"/>
                    </a:cubicBezTo>
                    <a:cubicBezTo>
                      <a:pt x="44" y="67"/>
                      <a:pt x="44" y="67"/>
                      <a:pt x="44" y="67"/>
                    </a:cubicBezTo>
                    <a:cubicBezTo>
                      <a:pt x="45" y="67"/>
                      <a:pt x="45" y="68"/>
                      <a:pt x="45" y="68"/>
                    </a:cubicBezTo>
                    <a:cubicBezTo>
                      <a:pt x="46" y="70"/>
                      <a:pt x="46" y="71"/>
                      <a:pt x="46" y="72"/>
                    </a:cubicBezTo>
                    <a:cubicBezTo>
                      <a:pt x="46" y="73"/>
                      <a:pt x="46" y="73"/>
                      <a:pt x="46" y="74"/>
                    </a:cubicBezTo>
                    <a:cubicBezTo>
                      <a:pt x="48" y="85"/>
                      <a:pt x="53" y="90"/>
                      <a:pt x="56" y="92"/>
                    </a:cubicBezTo>
                    <a:cubicBezTo>
                      <a:pt x="56" y="94"/>
                      <a:pt x="56" y="94"/>
                      <a:pt x="56" y="94"/>
                    </a:cubicBezTo>
                    <a:cubicBezTo>
                      <a:pt x="56" y="105"/>
                      <a:pt x="56" y="105"/>
                      <a:pt x="56" y="105"/>
                    </a:cubicBezTo>
                    <a:cubicBezTo>
                      <a:pt x="56" y="107"/>
                      <a:pt x="56" y="107"/>
                      <a:pt x="56" y="107"/>
                    </a:cubicBezTo>
                    <a:cubicBezTo>
                      <a:pt x="44" y="112"/>
                      <a:pt x="31" y="118"/>
                      <a:pt x="21" y="124"/>
                    </a:cubicBezTo>
                    <a:cubicBezTo>
                      <a:pt x="17" y="127"/>
                      <a:pt x="14" y="128"/>
                      <a:pt x="11" y="130"/>
                    </a:cubicBezTo>
                    <a:cubicBezTo>
                      <a:pt x="4" y="135"/>
                      <a:pt x="0" y="139"/>
                      <a:pt x="0" y="142"/>
                    </a:cubicBezTo>
                    <a:cubicBezTo>
                      <a:pt x="0" y="186"/>
                      <a:pt x="0" y="186"/>
                      <a:pt x="0" y="186"/>
                    </a:cubicBezTo>
                    <a:cubicBezTo>
                      <a:pt x="0" y="188"/>
                      <a:pt x="2" y="190"/>
                      <a:pt x="4" y="190"/>
                    </a:cubicBezTo>
                    <a:cubicBezTo>
                      <a:pt x="116" y="190"/>
                      <a:pt x="116" y="190"/>
                      <a:pt x="116" y="190"/>
                    </a:cubicBezTo>
                    <a:cubicBezTo>
                      <a:pt x="156" y="190"/>
                      <a:pt x="156" y="190"/>
                      <a:pt x="156" y="190"/>
                    </a:cubicBezTo>
                    <a:cubicBezTo>
                      <a:pt x="160" y="190"/>
                      <a:pt x="160" y="190"/>
                      <a:pt x="160" y="190"/>
                    </a:cubicBezTo>
                    <a:cubicBezTo>
                      <a:pt x="160" y="186"/>
                      <a:pt x="160" y="186"/>
                      <a:pt x="160" y="186"/>
                    </a:cubicBezTo>
                    <a:cubicBezTo>
                      <a:pt x="160" y="142"/>
                      <a:pt x="160" y="142"/>
                      <a:pt x="160" y="142"/>
                    </a:cubicBezTo>
                    <a:cubicBezTo>
                      <a:pt x="160" y="139"/>
                      <a:pt x="154" y="133"/>
                      <a:pt x="142"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 name="Rectangle: Top Corners Rounded 4">
            <a:extLst>
              <a:ext uri="{FF2B5EF4-FFF2-40B4-BE49-F238E27FC236}">
                <a16:creationId xmlns:a16="http://schemas.microsoft.com/office/drawing/2014/main" id="{D88C3CC7-FF16-4EE6-8784-43FED74DD3EF}"/>
              </a:ext>
              <a:ext uri="{C183D7F6-B498-43B3-948B-1728B52AA6E4}">
                <adec:decorative xmlns:adec="http://schemas.microsoft.com/office/drawing/2017/decorative" val="1"/>
              </a:ext>
            </a:extLst>
          </p:cNvPr>
          <p:cNvSpPr/>
          <p:nvPr/>
        </p:nvSpPr>
        <p:spPr>
          <a:xfrm rot="16200000">
            <a:off x="9454356" y="638960"/>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TextBox 49">
            <a:extLst>
              <a:ext uri="{FF2B5EF4-FFF2-40B4-BE49-F238E27FC236}">
                <a16:creationId xmlns:a16="http://schemas.microsoft.com/office/drawing/2014/main" id="{329B0A24-4AF3-471F-B550-B6ECA0A271C1}"/>
              </a:ext>
            </a:extLst>
          </p:cNvPr>
          <p:cNvSpPr txBox="1"/>
          <p:nvPr/>
        </p:nvSpPr>
        <p:spPr>
          <a:xfrm>
            <a:off x="9018400" y="2424224"/>
            <a:ext cx="3233228" cy="430887"/>
          </a:xfrm>
          <a:prstGeom prst="rect">
            <a:avLst/>
          </a:prstGeom>
          <a:noFill/>
        </p:spPr>
        <p:txBody>
          <a:bodyPr wrap="square" lIns="0" tIns="0" rIns="0" bIns="0" rtlCol="0">
            <a:spAutoFit/>
          </a:bodyPr>
          <a:lstStyle/>
          <a:p>
            <a:pPr algn="ctr"/>
            <a:r>
              <a:rPr lang="en-US" sz="2800" dirty="0"/>
              <a:t>Operating System</a:t>
            </a:r>
          </a:p>
        </p:txBody>
      </p:sp>
      <p:sp>
        <p:nvSpPr>
          <p:cNvPr id="42" name="Rectangle: Top Corners Rounded 41">
            <a:extLst>
              <a:ext uri="{FF2B5EF4-FFF2-40B4-BE49-F238E27FC236}">
                <a16:creationId xmlns:a16="http://schemas.microsoft.com/office/drawing/2014/main" id="{F030E608-FD0D-40AE-86BB-0A2CCB27BCF5}"/>
              </a:ext>
              <a:ext uri="{C183D7F6-B498-43B3-948B-1728B52AA6E4}">
                <adec:decorative xmlns:adec="http://schemas.microsoft.com/office/drawing/2017/decorative" val="1"/>
              </a:ext>
            </a:extLst>
          </p:cNvPr>
          <p:cNvSpPr/>
          <p:nvPr/>
        </p:nvSpPr>
        <p:spPr>
          <a:xfrm rot="16200000">
            <a:off x="9454357" y="3226746"/>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Box 50">
            <a:extLst>
              <a:ext uri="{FF2B5EF4-FFF2-40B4-BE49-F238E27FC236}">
                <a16:creationId xmlns:a16="http://schemas.microsoft.com/office/drawing/2014/main" id="{136AAE29-2C92-4992-B0FE-57B88E4FBC85}"/>
              </a:ext>
            </a:extLst>
          </p:cNvPr>
          <p:cNvSpPr txBox="1"/>
          <p:nvPr/>
        </p:nvSpPr>
        <p:spPr>
          <a:xfrm>
            <a:off x="8638137" y="5001185"/>
            <a:ext cx="3597449" cy="430887"/>
          </a:xfrm>
          <a:prstGeom prst="rect">
            <a:avLst/>
          </a:prstGeom>
          <a:noFill/>
        </p:spPr>
        <p:txBody>
          <a:bodyPr wrap="square" lIns="0" tIns="0" rIns="0" bIns="0" rtlCol="0">
            <a:spAutoFit/>
          </a:bodyPr>
          <a:lstStyle/>
          <a:p>
            <a:pPr algn="ctr"/>
            <a:r>
              <a:rPr lang="en-US" sz="2800" dirty="0"/>
              <a:t>concept of management</a:t>
            </a:r>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4</a:t>
            </a:fld>
            <a:endParaRPr lang="en-US" dirty="0"/>
          </a:p>
        </p:txBody>
      </p:sp>
      <p:sp>
        <p:nvSpPr>
          <p:cNvPr id="64" name="Freeform 6">
            <a:extLst>
              <a:ext uri="{FF2B5EF4-FFF2-40B4-BE49-F238E27FC236}">
                <a16:creationId xmlns:a16="http://schemas.microsoft.com/office/drawing/2014/main" id="{B027A73A-1A5A-4ACA-87D9-CB820131B31D}"/>
              </a:ext>
              <a:ext uri="{C183D7F6-B498-43B3-948B-1728B52AA6E4}">
                <adec:decorative xmlns:adec="http://schemas.microsoft.com/office/drawing/2017/decorative" val="1"/>
              </a:ext>
            </a:extLst>
          </p:cNvPr>
          <p:cNvSpPr>
            <a:spLocks/>
          </p:cNvSpPr>
          <p:nvPr/>
        </p:nvSpPr>
        <p:spPr bwMode="auto">
          <a:xfrm rot="10800000">
            <a:off x="3949413" y="1497304"/>
            <a:ext cx="2118778" cy="2105463"/>
          </a:xfrm>
          <a:custGeom>
            <a:avLst/>
            <a:gdLst>
              <a:gd name="T0" fmla="*/ 118 w 173"/>
              <a:gd name="T1" fmla="*/ 0 h 172"/>
              <a:gd name="T2" fmla="*/ 173 w 173"/>
              <a:gd name="T3" fmla="*/ 0 h 172"/>
              <a:gd name="T4" fmla="*/ 0 w 173"/>
              <a:gd name="T5" fmla="*/ 172 h 172"/>
              <a:gd name="T6" fmla="*/ 0 w 173"/>
              <a:gd name="T7" fmla="*/ 117 h 172"/>
              <a:gd name="T8" fmla="*/ 118 w 173"/>
              <a:gd name="T9" fmla="*/ 0 h 172"/>
            </a:gdLst>
            <a:ahLst/>
            <a:cxnLst>
              <a:cxn ang="0">
                <a:pos x="T0" y="T1"/>
              </a:cxn>
              <a:cxn ang="0">
                <a:pos x="T2" y="T3"/>
              </a:cxn>
              <a:cxn ang="0">
                <a:pos x="T4" y="T5"/>
              </a:cxn>
              <a:cxn ang="0">
                <a:pos x="T6" y="T7"/>
              </a:cxn>
              <a:cxn ang="0">
                <a:pos x="T8" y="T9"/>
              </a:cxn>
            </a:cxnLst>
            <a:rect l="0" t="0" r="r" b="b"/>
            <a:pathLst>
              <a:path w="173" h="172">
                <a:moveTo>
                  <a:pt x="118" y="0"/>
                </a:moveTo>
                <a:cubicBezTo>
                  <a:pt x="173" y="0"/>
                  <a:pt x="173" y="0"/>
                  <a:pt x="173" y="0"/>
                </a:cubicBezTo>
                <a:cubicBezTo>
                  <a:pt x="166" y="92"/>
                  <a:pt x="93" y="166"/>
                  <a:pt x="0" y="172"/>
                </a:cubicBezTo>
                <a:cubicBezTo>
                  <a:pt x="0" y="117"/>
                  <a:pt x="0" y="117"/>
                  <a:pt x="0" y="117"/>
                </a:cubicBezTo>
                <a:cubicBezTo>
                  <a:pt x="62" y="111"/>
                  <a:pt x="112" y="62"/>
                  <a:pt x="118"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grpSp>
        <p:nvGrpSpPr>
          <p:cNvPr id="52" name="Group 51" descr="This image is an icon coins and paper money. ">
            <a:extLst>
              <a:ext uri="{FF2B5EF4-FFF2-40B4-BE49-F238E27FC236}">
                <a16:creationId xmlns:a16="http://schemas.microsoft.com/office/drawing/2014/main" id="{720FFFD4-FDD3-4E36-A639-8C97ACD1D579}"/>
              </a:ext>
            </a:extLst>
          </p:cNvPr>
          <p:cNvGrpSpPr/>
          <p:nvPr/>
        </p:nvGrpSpPr>
        <p:grpSpPr>
          <a:xfrm>
            <a:off x="4558393" y="2263645"/>
            <a:ext cx="390040" cy="459690"/>
            <a:chOff x="3756025" y="1474788"/>
            <a:chExt cx="133350" cy="157163"/>
          </a:xfrm>
          <a:solidFill>
            <a:schemeClr val="bg1"/>
          </a:solidFill>
          <a:effectLst/>
        </p:grpSpPr>
        <p:sp>
          <p:nvSpPr>
            <p:cNvPr id="58" name="Freeform 499">
              <a:extLst>
                <a:ext uri="{FF2B5EF4-FFF2-40B4-BE49-F238E27FC236}">
                  <a16:creationId xmlns:a16="http://schemas.microsoft.com/office/drawing/2014/main" id="{5337ACD7-6628-4A12-BDA0-DEC3C6C28BA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9" name="Freeform 500">
              <a:extLst>
                <a:ext uri="{FF2B5EF4-FFF2-40B4-BE49-F238E27FC236}">
                  <a16:creationId xmlns:a16="http://schemas.microsoft.com/office/drawing/2014/main" id="{734126F8-3437-4D57-90E9-B3B48D643E28}"/>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0" name="Freeform 501">
              <a:extLst>
                <a:ext uri="{FF2B5EF4-FFF2-40B4-BE49-F238E27FC236}">
                  <a16:creationId xmlns:a16="http://schemas.microsoft.com/office/drawing/2014/main" id="{579D416F-3F9A-44F0-93B3-CA8C464843F9}"/>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1" name="Freeform 502">
              <a:extLst>
                <a:ext uri="{FF2B5EF4-FFF2-40B4-BE49-F238E27FC236}">
                  <a16:creationId xmlns:a16="http://schemas.microsoft.com/office/drawing/2014/main" id="{F39B273A-70C0-4EF9-9F19-3FC79CB4C3D7}"/>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2" name="Freeform 503">
              <a:extLst>
                <a:ext uri="{FF2B5EF4-FFF2-40B4-BE49-F238E27FC236}">
                  <a16:creationId xmlns:a16="http://schemas.microsoft.com/office/drawing/2014/main" id="{A8A9A37D-D62F-444B-A050-1EED3D46218C}"/>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3" name="Freeform 504">
              <a:extLst>
                <a:ext uri="{FF2B5EF4-FFF2-40B4-BE49-F238E27FC236}">
                  <a16:creationId xmlns:a16="http://schemas.microsoft.com/office/drawing/2014/main" id="{9958D889-DB11-461F-BB8C-A96780814440}"/>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65" name="Freeform 17">
            <a:extLst>
              <a:ext uri="{FF2B5EF4-FFF2-40B4-BE49-F238E27FC236}">
                <a16:creationId xmlns:a16="http://schemas.microsoft.com/office/drawing/2014/main" id="{0192FE5D-164A-418C-80D6-8C0027C3DFA5}"/>
              </a:ext>
            </a:extLst>
          </p:cNvPr>
          <p:cNvSpPr>
            <a:spLocks/>
          </p:cNvSpPr>
          <p:nvPr/>
        </p:nvSpPr>
        <p:spPr bwMode="auto">
          <a:xfrm rot="4997416">
            <a:off x="7491405" y="2284137"/>
            <a:ext cx="521540" cy="325963"/>
          </a:xfrm>
          <a:custGeom>
            <a:avLst/>
            <a:gdLst>
              <a:gd name="T0" fmla="*/ 16 w 212"/>
              <a:gd name="T1" fmla="*/ 132 h 132"/>
              <a:gd name="T2" fmla="*/ 32 w 212"/>
              <a:gd name="T3" fmla="*/ 116 h 132"/>
              <a:gd name="T4" fmla="*/ 30 w 212"/>
              <a:gd name="T5" fmla="*/ 109 h 132"/>
              <a:gd name="T6" fmla="*/ 67 w 212"/>
              <a:gd name="T7" fmla="*/ 77 h 132"/>
              <a:gd name="T8" fmla="*/ 76 w 212"/>
              <a:gd name="T9" fmla="*/ 80 h 132"/>
              <a:gd name="T10" fmla="*/ 89 w 212"/>
              <a:gd name="T11" fmla="*/ 73 h 132"/>
              <a:gd name="T12" fmla="*/ 120 w 212"/>
              <a:gd name="T13" fmla="*/ 86 h 132"/>
              <a:gd name="T14" fmla="*/ 120 w 212"/>
              <a:gd name="T15" fmla="*/ 88 h 132"/>
              <a:gd name="T16" fmla="*/ 136 w 212"/>
              <a:gd name="T17" fmla="*/ 104 h 132"/>
              <a:gd name="T18" fmla="*/ 152 w 212"/>
              <a:gd name="T19" fmla="*/ 88 h 132"/>
              <a:gd name="T20" fmla="*/ 149 w 212"/>
              <a:gd name="T21" fmla="*/ 79 h 132"/>
              <a:gd name="T22" fmla="*/ 189 w 212"/>
              <a:gd name="T23" fmla="*/ 30 h 132"/>
              <a:gd name="T24" fmla="*/ 196 w 212"/>
              <a:gd name="T25" fmla="*/ 32 h 132"/>
              <a:gd name="T26" fmla="*/ 212 w 212"/>
              <a:gd name="T27" fmla="*/ 16 h 132"/>
              <a:gd name="T28" fmla="*/ 196 w 212"/>
              <a:gd name="T29" fmla="*/ 0 h 132"/>
              <a:gd name="T30" fmla="*/ 180 w 212"/>
              <a:gd name="T31" fmla="*/ 16 h 132"/>
              <a:gd name="T32" fmla="*/ 183 w 212"/>
              <a:gd name="T33" fmla="*/ 25 h 132"/>
              <a:gd name="T34" fmla="*/ 143 w 212"/>
              <a:gd name="T35" fmla="*/ 74 h 132"/>
              <a:gd name="T36" fmla="*/ 136 w 212"/>
              <a:gd name="T37" fmla="*/ 72 h 132"/>
              <a:gd name="T38" fmla="*/ 123 w 212"/>
              <a:gd name="T39" fmla="*/ 79 h 132"/>
              <a:gd name="T40" fmla="*/ 92 w 212"/>
              <a:gd name="T41" fmla="*/ 66 h 132"/>
              <a:gd name="T42" fmla="*/ 92 w 212"/>
              <a:gd name="T43" fmla="*/ 64 h 132"/>
              <a:gd name="T44" fmla="*/ 76 w 212"/>
              <a:gd name="T45" fmla="*/ 48 h 132"/>
              <a:gd name="T46" fmla="*/ 60 w 212"/>
              <a:gd name="T47" fmla="*/ 64 h 132"/>
              <a:gd name="T48" fmla="*/ 62 w 212"/>
              <a:gd name="T49" fmla="*/ 71 h 132"/>
              <a:gd name="T50" fmla="*/ 25 w 212"/>
              <a:gd name="T51" fmla="*/ 103 h 132"/>
              <a:gd name="T52" fmla="*/ 16 w 212"/>
              <a:gd name="T53" fmla="*/ 100 h 132"/>
              <a:gd name="T54" fmla="*/ 0 w 212"/>
              <a:gd name="T55" fmla="*/ 116 h 132"/>
              <a:gd name="T56" fmla="*/ 16 w 212"/>
              <a:gd name="T5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132">
                <a:moveTo>
                  <a:pt x="16" y="132"/>
                </a:moveTo>
                <a:cubicBezTo>
                  <a:pt x="25" y="132"/>
                  <a:pt x="32" y="125"/>
                  <a:pt x="32" y="116"/>
                </a:cubicBezTo>
                <a:cubicBezTo>
                  <a:pt x="32" y="113"/>
                  <a:pt x="31" y="111"/>
                  <a:pt x="30" y="109"/>
                </a:cubicBezTo>
                <a:cubicBezTo>
                  <a:pt x="67" y="77"/>
                  <a:pt x="67" y="77"/>
                  <a:pt x="67" y="77"/>
                </a:cubicBezTo>
                <a:cubicBezTo>
                  <a:pt x="70" y="79"/>
                  <a:pt x="73" y="80"/>
                  <a:pt x="76" y="80"/>
                </a:cubicBezTo>
                <a:cubicBezTo>
                  <a:pt x="81" y="80"/>
                  <a:pt x="86" y="77"/>
                  <a:pt x="89" y="73"/>
                </a:cubicBezTo>
                <a:cubicBezTo>
                  <a:pt x="120" y="86"/>
                  <a:pt x="120" y="86"/>
                  <a:pt x="120" y="86"/>
                </a:cubicBezTo>
                <a:cubicBezTo>
                  <a:pt x="120" y="87"/>
                  <a:pt x="120" y="87"/>
                  <a:pt x="120" y="88"/>
                </a:cubicBezTo>
                <a:cubicBezTo>
                  <a:pt x="120" y="97"/>
                  <a:pt x="127" y="104"/>
                  <a:pt x="136" y="104"/>
                </a:cubicBezTo>
                <a:cubicBezTo>
                  <a:pt x="145" y="104"/>
                  <a:pt x="152" y="97"/>
                  <a:pt x="152" y="88"/>
                </a:cubicBezTo>
                <a:cubicBezTo>
                  <a:pt x="152" y="85"/>
                  <a:pt x="151" y="81"/>
                  <a:pt x="149" y="79"/>
                </a:cubicBezTo>
                <a:cubicBezTo>
                  <a:pt x="189" y="30"/>
                  <a:pt x="189" y="30"/>
                  <a:pt x="189" y="30"/>
                </a:cubicBezTo>
                <a:cubicBezTo>
                  <a:pt x="191" y="31"/>
                  <a:pt x="194" y="32"/>
                  <a:pt x="196" y="32"/>
                </a:cubicBezTo>
                <a:cubicBezTo>
                  <a:pt x="205" y="32"/>
                  <a:pt x="212" y="25"/>
                  <a:pt x="212" y="16"/>
                </a:cubicBezTo>
                <a:cubicBezTo>
                  <a:pt x="212" y="7"/>
                  <a:pt x="205" y="0"/>
                  <a:pt x="196" y="0"/>
                </a:cubicBezTo>
                <a:cubicBezTo>
                  <a:pt x="187" y="0"/>
                  <a:pt x="180" y="7"/>
                  <a:pt x="180" y="16"/>
                </a:cubicBezTo>
                <a:cubicBezTo>
                  <a:pt x="180" y="19"/>
                  <a:pt x="181" y="23"/>
                  <a:pt x="183" y="25"/>
                </a:cubicBezTo>
                <a:cubicBezTo>
                  <a:pt x="143" y="74"/>
                  <a:pt x="143" y="74"/>
                  <a:pt x="143" y="74"/>
                </a:cubicBezTo>
                <a:cubicBezTo>
                  <a:pt x="141" y="73"/>
                  <a:pt x="138" y="72"/>
                  <a:pt x="136" y="72"/>
                </a:cubicBezTo>
                <a:cubicBezTo>
                  <a:pt x="131" y="72"/>
                  <a:pt x="126" y="75"/>
                  <a:pt x="123" y="79"/>
                </a:cubicBezTo>
                <a:cubicBezTo>
                  <a:pt x="92" y="66"/>
                  <a:pt x="92" y="66"/>
                  <a:pt x="92" y="66"/>
                </a:cubicBezTo>
                <a:cubicBezTo>
                  <a:pt x="92" y="65"/>
                  <a:pt x="92" y="65"/>
                  <a:pt x="92" y="64"/>
                </a:cubicBezTo>
                <a:cubicBezTo>
                  <a:pt x="92" y="55"/>
                  <a:pt x="85" y="48"/>
                  <a:pt x="76" y="48"/>
                </a:cubicBezTo>
                <a:cubicBezTo>
                  <a:pt x="67" y="48"/>
                  <a:pt x="60" y="55"/>
                  <a:pt x="60" y="64"/>
                </a:cubicBezTo>
                <a:cubicBezTo>
                  <a:pt x="60" y="67"/>
                  <a:pt x="61" y="69"/>
                  <a:pt x="62" y="71"/>
                </a:cubicBezTo>
                <a:cubicBezTo>
                  <a:pt x="25" y="103"/>
                  <a:pt x="25" y="103"/>
                  <a:pt x="25" y="103"/>
                </a:cubicBezTo>
                <a:cubicBezTo>
                  <a:pt x="22" y="101"/>
                  <a:pt x="19" y="100"/>
                  <a:pt x="16" y="100"/>
                </a:cubicBezTo>
                <a:cubicBezTo>
                  <a:pt x="7" y="100"/>
                  <a:pt x="0" y="107"/>
                  <a:pt x="0" y="116"/>
                </a:cubicBezTo>
                <a:cubicBezTo>
                  <a:pt x="0" y="125"/>
                  <a:pt x="7" y="132"/>
                  <a:pt x="16" y="13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17">
            <a:extLst>
              <a:ext uri="{FF2B5EF4-FFF2-40B4-BE49-F238E27FC236}">
                <a16:creationId xmlns:a16="http://schemas.microsoft.com/office/drawing/2014/main" id="{733550E3-B16C-42AA-8916-E2E208D80006}"/>
              </a:ext>
            </a:extLst>
          </p:cNvPr>
          <p:cNvSpPr>
            <a:spLocks/>
          </p:cNvSpPr>
          <p:nvPr/>
        </p:nvSpPr>
        <p:spPr bwMode="auto">
          <a:xfrm rot="10210988">
            <a:off x="7536638" y="2406832"/>
            <a:ext cx="521540" cy="325963"/>
          </a:xfrm>
          <a:custGeom>
            <a:avLst/>
            <a:gdLst>
              <a:gd name="T0" fmla="*/ 16 w 212"/>
              <a:gd name="T1" fmla="*/ 132 h 132"/>
              <a:gd name="T2" fmla="*/ 32 w 212"/>
              <a:gd name="T3" fmla="*/ 116 h 132"/>
              <a:gd name="T4" fmla="*/ 30 w 212"/>
              <a:gd name="T5" fmla="*/ 109 h 132"/>
              <a:gd name="T6" fmla="*/ 67 w 212"/>
              <a:gd name="T7" fmla="*/ 77 h 132"/>
              <a:gd name="T8" fmla="*/ 76 w 212"/>
              <a:gd name="T9" fmla="*/ 80 h 132"/>
              <a:gd name="T10" fmla="*/ 89 w 212"/>
              <a:gd name="T11" fmla="*/ 73 h 132"/>
              <a:gd name="T12" fmla="*/ 120 w 212"/>
              <a:gd name="T13" fmla="*/ 86 h 132"/>
              <a:gd name="T14" fmla="*/ 120 w 212"/>
              <a:gd name="T15" fmla="*/ 88 h 132"/>
              <a:gd name="T16" fmla="*/ 136 w 212"/>
              <a:gd name="T17" fmla="*/ 104 h 132"/>
              <a:gd name="T18" fmla="*/ 152 w 212"/>
              <a:gd name="T19" fmla="*/ 88 h 132"/>
              <a:gd name="T20" fmla="*/ 149 w 212"/>
              <a:gd name="T21" fmla="*/ 79 h 132"/>
              <a:gd name="T22" fmla="*/ 189 w 212"/>
              <a:gd name="T23" fmla="*/ 30 h 132"/>
              <a:gd name="T24" fmla="*/ 196 w 212"/>
              <a:gd name="T25" fmla="*/ 32 h 132"/>
              <a:gd name="T26" fmla="*/ 212 w 212"/>
              <a:gd name="T27" fmla="*/ 16 h 132"/>
              <a:gd name="T28" fmla="*/ 196 w 212"/>
              <a:gd name="T29" fmla="*/ 0 h 132"/>
              <a:gd name="T30" fmla="*/ 180 w 212"/>
              <a:gd name="T31" fmla="*/ 16 h 132"/>
              <a:gd name="T32" fmla="*/ 183 w 212"/>
              <a:gd name="T33" fmla="*/ 25 h 132"/>
              <a:gd name="T34" fmla="*/ 143 w 212"/>
              <a:gd name="T35" fmla="*/ 74 h 132"/>
              <a:gd name="T36" fmla="*/ 136 w 212"/>
              <a:gd name="T37" fmla="*/ 72 h 132"/>
              <a:gd name="T38" fmla="*/ 123 w 212"/>
              <a:gd name="T39" fmla="*/ 79 h 132"/>
              <a:gd name="T40" fmla="*/ 92 w 212"/>
              <a:gd name="T41" fmla="*/ 66 h 132"/>
              <a:gd name="T42" fmla="*/ 92 w 212"/>
              <a:gd name="T43" fmla="*/ 64 h 132"/>
              <a:gd name="T44" fmla="*/ 76 w 212"/>
              <a:gd name="T45" fmla="*/ 48 h 132"/>
              <a:gd name="T46" fmla="*/ 60 w 212"/>
              <a:gd name="T47" fmla="*/ 64 h 132"/>
              <a:gd name="T48" fmla="*/ 62 w 212"/>
              <a:gd name="T49" fmla="*/ 71 h 132"/>
              <a:gd name="T50" fmla="*/ 25 w 212"/>
              <a:gd name="T51" fmla="*/ 103 h 132"/>
              <a:gd name="T52" fmla="*/ 16 w 212"/>
              <a:gd name="T53" fmla="*/ 100 h 132"/>
              <a:gd name="T54" fmla="*/ 0 w 212"/>
              <a:gd name="T55" fmla="*/ 116 h 132"/>
              <a:gd name="T56" fmla="*/ 16 w 212"/>
              <a:gd name="T5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132">
                <a:moveTo>
                  <a:pt x="16" y="132"/>
                </a:moveTo>
                <a:cubicBezTo>
                  <a:pt x="25" y="132"/>
                  <a:pt x="32" y="125"/>
                  <a:pt x="32" y="116"/>
                </a:cubicBezTo>
                <a:cubicBezTo>
                  <a:pt x="32" y="113"/>
                  <a:pt x="31" y="111"/>
                  <a:pt x="30" y="109"/>
                </a:cubicBezTo>
                <a:cubicBezTo>
                  <a:pt x="67" y="77"/>
                  <a:pt x="67" y="77"/>
                  <a:pt x="67" y="77"/>
                </a:cubicBezTo>
                <a:cubicBezTo>
                  <a:pt x="70" y="79"/>
                  <a:pt x="73" y="80"/>
                  <a:pt x="76" y="80"/>
                </a:cubicBezTo>
                <a:cubicBezTo>
                  <a:pt x="81" y="80"/>
                  <a:pt x="86" y="77"/>
                  <a:pt x="89" y="73"/>
                </a:cubicBezTo>
                <a:cubicBezTo>
                  <a:pt x="120" y="86"/>
                  <a:pt x="120" y="86"/>
                  <a:pt x="120" y="86"/>
                </a:cubicBezTo>
                <a:cubicBezTo>
                  <a:pt x="120" y="87"/>
                  <a:pt x="120" y="87"/>
                  <a:pt x="120" y="88"/>
                </a:cubicBezTo>
                <a:cubicBezTo>
                  <a:pt x="120" y="97"/>
                  <a:pt x="127" y="104"/>
                  <a:pt x="136" y="104"/>
                </a:cubicBezTo>
                <a:cubicBezTo>
                  <a:pt x="145" y="104"/>
                  <a:pt x="152" y="97"/>
                  <a:pt x="152" y="88"/>
                </a:cubicBezTo>
                <a:cubicBezTo>
                  <a:pt x="152" y="85"/>
                  <a:pt x="151" y="81"/>
                  <a:pt x="149" y="79"/>
                </a:cubicBezTo>
                <a:cubicBezTo>
                  <a:pt x="189" y="30"/>
                  <a:pt x="189" y="30"/>
                  <a:pt x="189" y="30"/>
                </a:cubicBezTo>
                <a:cubicBezTo>
                  <a:pt x="191" y="31"/>
                  <a:pt x="194" y="32"/>
                  <a:pt x="196" y="32"/>
                </a:cubicBezTo>
                <a:cubicBezTo>
                  <a:pt x="205" y="32"/>
                  <a:pt x="212" y="25"/>
                  <a:pt x="212" y="16"/>
                </a:cubicBezTo>
                <a:cubicBezTo>
                  <a:pt x="212" y="7"/>
                  <a:pt x="205" y="0"/>
                  <a:pt x="196" y="0"/>
                </a:cubicBezTo>
                <a:cubicBezTo>
                  <a:pt x="187" y="0"/>
                  <a:pt x="180" y="7"/>
                  <a:pt x="180" y="16"/>
                </a:cubicBezTo>
                <a:cubicBezTo>
                  <a:pt x="180" y="19"/>
                  <a:pt x="181" y="23"/>
                  <a:pt x="183" y="25"/>
                </a:cubicBezTo>
                <a:cubicBezTo>
                  <a:pt x="143" y="74"/>
                  <a:pt x="143" y="74"/>
                  <a:pt x="143" y="74"/>
                </a:cubicBezTo>
                <a:cubicBezTo>
                  <a:pt x="141" y="73"/>
                  <a:pt x="138" y="72"/>
                  <a:pt x="136" y="72"/>
                </a:cubicBezTo>
                <a:cubicBezTo>
                  <a:pt x="131" y="72"/>
                  <a:pt x="126" y="75"/>
                  <a:pt x="123" y="79"/>
                </a:cubicBezTo>
                <a:cubicBezTo>
                  <a:pt x="92" y="66"/>
                  <a:pt x="92" y="66"/>
                  <a:pt x="92" y="66"/>
                </a:cubicBezTo>
                <a:cubicBezTo>
                  <a:pt x="92" y="65"/>
                  <a:pt x="92" y="65"/>
                  <a:pt x="92" y="64"/>
                </a:cubicBezTo>
                <a:cubicBezTo>
                  <a:pt x="92" y="55"/>
                  <a:pt x="85" y="48"/>
                  <a:pt x="76" y="48"/>
                </a:cubicBezTo>
                <a:cubicBezTo>
                  <a:pt x="67" y="48"/>
                  <a:pt x="60" y="55"/>
                  <a:pt x="60" y="64"/>
                </a:cubicBezTo>
                <a:cubicBezTo>
                  <a:pt x="60" y="67"/>
                  <a:pt x="61" y="69"/>
                  <a:pt x="62" y="71"/>
                </a:cubicBezTo>
                <a:cubicBezTo>
                  <a:pt x="25" y="103"/>
                  <a:pt x="25" y="103"/>
                  <a:pt x="25" y="103"/>
                </a:cubicBezTo>
                <a:cubicBezTo>
                  <a:pt x="22" y="101"/>
                  <a:pt x="19" y="100"/>
                  <a:pt x="16" y="100"/>
                </a:cubicBezTo>
                <a:cubicBezTo>
                  <a:pt x="7" y="100"/>
                  <a:pt x="0" y="107"/>
                  <a:pt x="0" y="116"/>
                </a:cubicBezTo>
                <a:cubicBezTo>
                  <a:pt x="0" y="125"/>
                  <a:pt x="7" y="132"/>
                  <a:pt x="16" y="13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Rounded Rectangle 76">
            <a:extLst>
              <a:ext uri="{FF2B5EF4-FFF2-40B4-BE49-F238E27FC236}">
                <a16:creationId xmlns:a16="http://schemas.microsoft.com/office/drawing/2014/main" id="{CDAEC161-B88E-4CF2-ACFA-2305BBFE9C69}"/>
              </a:ext>
              <a:ext uri="{C183D7F6-B498-43B3-948B-1728B52AA6E4}">
                <adec:decorative xmlns:adec="http://schemas.microsoft.com/office/drawing/2017/decorative" val="1"/>
              </a:ext>
            </a:extLst>
          </p:cNvPr>
          <p:cNvSpPr/>
          <p:nvPr/>
        </p:nvSpPr>
        <p:spPr>
          <a:xfrm>
            <a:off x="10176936" y="555404"/>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ounded Rectangle 78">
            <a:extLst>
              <a:ext uri="{FF2B5EF4-FFF2-40B4-BE49-F238E27FC236}">
                <a16:creationId xmlns:a16="http://schemas.microsoft.com/office/drawing/2014/main" id="{6DF9CC81-27DF-431F-9CD7-2972D7BE8D19}"/>
              </a:ext>
              <a:ext uri="{C183D7F6-B498-43B3-948B-1728B52AA6E4}">
                <adec:decorative xmlns:adec="http://schemas.microsoft.com/office/drawing/2017/decorative" val="1"/>
              </a:ext>
            </a:extLst>
          </p:cNvPr>
          <p:cNvSpPr/>
          <p:nvPr/>
        </p:nvSpPr>
        <p:spPr>
          <a:xfrm>
            <a:off x="9803923" y="56100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ounded Rectangle 77">
            <a:extLst>
              <a:ext uri="{FF2B5EF4-FFF2-40B4-BE49-F238E27FC236}">
                <a16:creationId xmlns:a16="http://schemas.microsoft.com/office/drawing/2014/main" id="{E3A28E54-8208-4B63-BD22-9517E8468983}"/>
              </a:ext>
              <a:ext uri="{C183D7F6-B498-43B3-948B-1728B52AA6E4}">
                <adec:decorative xmlns:adec="http://schemas.microsoft.com/office/drawing/2017/decorative" val="1"/>
              </a:ext>
            </a:extLst>
          </p:cNvPr>
          <p:cNvSpPr/>
          <p:nvPr/>
        </p:nvSpPr>
        <p:spPr>
          <a:xfrm>
            <a:off x="1552688" y="552080"/>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ounded Rectangle 79">
            <a:extLst>
              <a:ext uri="{FF2B5EF4-FFF2-40B4-BE49-F238E27FC236}">
                <a16:creationId xmlns:a16="http://schemas.microsoft.com/office/drawing/2014/main" id="{A7E3B133-A7D4-4CF4-BB92-10B9BBFF0CF1}"/>
              </a:ext>
              <a:ext uri="{C183D7F6-B498-43B3-948B-1728B52AA6E4}">
                <adec:decorative xmlns:adec="http://schemas.microsoft.com/office/drawing/2017/decorative" val="1"/>
              </a:ext>
            </a:extLst>
          </p:cNvPr>
          <p:cNvSpPr/>
          <p:nvPr/>
        </p:nvSpPr>
        <p:spPr>
          <a:xfrm>
            <a:off x="1125178" y="3452550"/>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ounded Rectangle 77">
            <a:extLst>
              <a:ext uri="{FF2B5EF4-FFF2-40B4-BE49-F238E27FC236}">
                <a16:creationId xmlns:a16="http://schemas.microsoft.com/office/drawing/2014/main" id="{DE9A1CDE-757C-4478-89C2-42670B986597}"/>
              </a:ext>
              <a:ext uri="{C183D7F6-B498-43B3-948B-1728B52AA6E4}">
                <adec:decorative xmlns:adec="http://schemas.microsoft.com/office/drawing/2017/decorative" val="1"/>
              </a:ext>
            </a:extLst>
          </p:cNvPr>
          <p:cNvSpPr/>
          <p:nvPr/>
        </p:nvSpPr>
        <p:spPr>
          <a:xfrm rot="18964140">
            <a:off x="7351284" y="5654455"/>
            <a:ext cx="1100410" cy="110906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ounded Rectangle 79">
            <a:extLst>
              <a:ext uri="{FF2B5EF4-FFF2-40B4-BE49-F238E27FC236}">
                <a16:creationId xmlns:a16="http://schemas.microsoft.com/office/drawing/2014/main" id="{8D868181-62ED-4F29-A19C-6279FE0D7E92}"/>
              </a:ext>
              <a:ext uri="{C183D7F6-B498-43B3-948B-1728B52AA6E4}">
                <adec:decorative xmlns:adec="http://schemas.microsoft.com/office/drawing/2017/decorative" val="1"/>
              </a:ext>
            </a:extLst>
          </p:cNvPr>
          <p:cNvSpPr/>
          <p:nvPr/>
        </p:nvSpPr>
        <p:spPr>
          <a:xfrm rot="18964140">
            <a:off x="9876853" y="3498810"/>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ounded Rectangle 78">
            <a:extLst>
              <a:ext uri="{FF2B5EF4-FFF2-40B4-BE49-F238E27FC236}">
                <a16:creationId xmlns:a16="http://schemas.microsoft.com/office/drawing/2014/main" id="{ABEA8EC3-08DE-46D5-A919-775E2316AB88}"/>
              </a:ext>
              <a:ext uri="{C183D7F6-B498-43B3-948B-1728B52AA6E4}">
                <adec:decorative xmlns:adec="http://schemas.microsoft.com/office/drawing/2017/decorative" val="1"/>
              </a:ext>
            </a:extLst>
          </p:cNvPr>
          <p:cNvSpPr/>
          <p:nvPr/>
        </p:nvSpPr>
        <p:spPr>
          <a:xfrm>
            <a:off x="7020733" y="5929150"/>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ounded Rectangle 76">
            <a:extLst>
              <a:ext uri="{FF2B5EF4-FFF2-40B4-BE49-F238E27FC236}">
                <a16:creationId xmlns:a16="http://schemas.microsoft.com/office/drawing/2014/main" id="{CDC57A45-30F4-4E95-A3EC-62C39740F091}"/>
              </a:ext>
              <a:ext uri="{C183D7F6-B498-43B3-948B-1728B52AA6E4}">
                <adec:decorative xmlns:adec="http://schemas.microsoft.com/office/drawing/2017/decorative" val="1"/>
              </a:ext>
            </a:extLst>
          </p:cNvPr>
          <p:cNvSpPr/>
          <p:nvPr/>
        </p:nvSpPr>
        <p:spPr>
          <a:xfrm>
            <a:off x="653050" y="3781878"/>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262213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0517"/>
            <a:ext cx="10515600" cy="668545"/>
          </a:xfrm>
        </p:spPr>
        <p:txBody>
          <a:bodyPr>
            <a:normAutofit fontScale="90000"/>
          </a:bodyPr>
          <a:lstStyle/>
          <a:p>
            <a:pPr algn="ctr"/>
            <a:r>
              <a:rPr lang="en-US" sz="4400" b="1" dirty="0">
                <a:latin typeface="+mj-lt"/>
              </a:rPr>
              <a:t>Data</a:t>
            </a:r>
            <a:r>
              <a:rPr lang="en-US" sz="4400" dirty="0">
                <a:latin typeface="+mj-lt"/>
              </a:rPr>
              <a:t> dictionary</a:t>
            </a:r>
            <a:endParaRPr lang="en-US" dirty="0"/>
          </a:p>
        </p:txBody>
      </p:sp>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graphicFrame>
        <p:nvGraphicFramePr>
          <p:cNvPr id="3" name="Table 2">
            <a:extLst>
              <a:ext uri="{FF2B5EF4-FFF2-40B4-BE49-F238E27FC236}">
                <a16:creationId xmlns:a16="http://schemas.microsoft.com/office/drawing/2014/main" id="{3FA8EE38-333C-A5F7-1A3E-2C093AB8AC5B}"/>
              </a:ext>
            </a:extLst>
          </p:cNvPr>
          <p:cNvGraphicFramePr>
            <a:graphicFrameLocks noGrp="1"/>
          </p:cNvGraphicFramePr>
          <p:nvPr>
            <p:extLst>
              <p:ext uri="{D42A27DB-BD31-4B8C-83A1-F6EECF244321}">
                <p14:modId xmlns:p14="http://schemas.microsoft.com/office/powerpoint/2010/main" val="4205917232"/>
              </p:ext>
            </p:extLst>
          </p:nvPr>
        </p:nvGraphicFramePr>
        <p:xfrm>
          <a:off x="264270" y="1285461"/>
          <a:ext cx="5938520" cy="2915478"/>
        </p:xfrm>
        <a:graphic>
          <a:graphicData uri="http://schemas.openxmlformats.org/drawingml/2006/table">
            <a:tbl>
              <a:tblPr firstRow="1" firstCol="1" bandRow="1">
                <a:tableStyleId>{5C22544A-7EE6-4342-B048-85BDC9FD1C3A}</a:tableStyleId>
              </a:tblPr>
              <a:tblGrid>
                <a:gridCol w="1884045">
                  <a:extLst>
                    <a:ext uri="{9D8B030D-6E8A-4147-A177-3AD203B41FA5}">
                      <a16:colId xmlns:a16="http://schemas.microsoft.com/office/drawing/2014/main" val="312669618"/>
                    </a:ext>
                  </a:extLst>
                </a:gridCol>
                <a:gridCol w="4054475">
                  <a:extLst>
                    <a:ext uri="{9D8B030D-6E8A-4147-A177-3AD203B41FA5}">
                      <a16:colId xmlns:a16="http://schemas.microsoft.com/office/drawing/2014/main" val="3577942199"/>
                    </a:ext>
                  </a:extLst>
                </a:gridCol>
              </a:tblGrid>
              <a:tr h="122175">
                <a:tc>
                  <a:txBody>
                    <a:bodyPr/>
                    <a:lstStyle/>
                    <a:p>
                      <a:pPr marL="1270" marR="0" indent="0">
                        <a:lnSpc>
                          <a:spcPct val="107000"/>
                        </a:lnSpc>
                        <a:spcBef>
                          <a:spcPts val="0"/>
                        </a:spcBef>
                        <a:spcAft>
                          <a:spcPts val="0"/>
                        </a:spcAft>
                      </a:pPr>
                      <a:r>
                        <a:rPr lang="en-US" sz="1600">
                          <a:effectLst/>
                        </a:rPr>
                        <a:t>            Name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Student tables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993221623"/>
                  </a:ext>
                </a:extLst>
              </a:tr>
              <a:tr h="248920">
                <a:tc>
                  <a:txBody>
                    <a:bodyPr/>
                    <a:lstStyle/>
                    <a:p>
                      <a:pPr marL="1270" marR="0" indent="0">
                        <a:lnSpc>
                          <a:spcPct val="107000"/>
                        </a:lnSpc>
                        <a:spcBef>
                          <a:spcPts val="0"/>
                        </a:spcBef>
                        <a:spcAft>
                          <a:spcPts val="0"/>
                        </a:spcAft>
                      </a:pPr>
                      <a:r>
                        <a:rPr lang="en-US" sz="1100">
                          <a:effectLst/>
                        </a:rPr>
                        <a:t>Alias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Section tables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480066587"/>
                  </a:ext>
                </a:extLst>
              </a:tr>
              <a:tr h="248920">
                <a:tc>
                  <a:txBody>
                    <a:bodyPr/>
                    <a:lstStyle/>
                    <a:p>
                      <a:pPr marL="1270" marR="0" indent="0">
                        <a:lnSpc>
                          <a:spcPct val="107000"/>
                        </a:lnSpc>
                        <a:spcBef>
                          <a:spcPts val="0"/>
                        </a:spcBef>
                        <a:spcAft>
                          <a:spcPts val="0"/>
                        </a:spcAft>
                      </a:pPr>
                      <a:r>
                        <a:rPr lang="en-US" sz="1100">
                          <a:effectLst/>
                        </a:rPr>
                        <a:t>Description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Contains of section tables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979429562"/>
                  </a:ext>
                </a:extLst>
              </a:tr>
              <a:tr h="191770">
                <a:tc>
                  <a:txBody>
                    <a:bodyPr/>
                    <a:lstStyle/>
                    <a:p>
                      <a:pPr marL="1270" marR="0" indent="0">
                        <a:lnSpc>
                          <a:spcPct val="107000"/>
                        </a:lnSpc>
                        <a:spcBef>
                          <a:spcPts val="0"/>
                        </a:spcBef>
                        <a:spcAft>
                          <a:spcPts val="0"/>
                        </a:spcAft>
                      </a:pPr>
                      <a:r>
                        <a:rPr lang="en-US" sz="1100">
                          <a:effectLst/>
                        </a:rPr>
                        <a:t>Length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200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970407779"/>
                  </a:ext>
                </a:extLst>
              </a:tr>
              <a:tr h="254635">
                <a:tc>
                  <a:txBody>
                    <a:bodyPr/>
                    <a:lstStyle/>
                    <a:p>
                      <a:pPr marL="1270" marR="0" indent="0">
                        <a:lnSpc>
                          <a:spcPct val="107000"/>
                        </a:lnSpc>
                        <a:spcBef>
                          <a:spcPts val="0"/>
                        </a:spcBef>
                        <a:spcAft>
                          <a:spcPts val="0"/>
                        </a:spcAft>
                      </a:pPr>
                      <a:r>
                        <a:rPr lang="en-US" sz="1100">
                          <a:effectLst/>
                        </a:rPr>
                        <a:t>Input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940230519"/>
                  </a:ext>
                </a:extLst>
              </a:tr>
              <a:tr h="243205">
                <a:tc>
                  <a:txBody>
                    <a:bodyPr/>
                    <a:lstStyle/>
                    <a:p>
                      <a:pPr marL="1270" marR="0" indent="0">
                        <a:lnSpc>
                          <a:spcPct val="107000"/>
                        </a:lnSpc>
                        <a:spcBef>
                          <a:spcPts val="0"/>
                        </a:spcBef>
                        <a:spcAft>
                          <a:spcPts val="0"/>
                        </a:spcAft>
                      </a:pPr>
                      <a:r>
                        <a:rPr lang="en-US" sz="1100">
                          <a:effectLst/>
                        </a:rPr>
                        <a:t>Output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72528514"/>
                  </a:ext>
                </a:extLst>
              </a:tr>
              <a:tr h="248920">
                <a:tc>
                  <a:txBody>
                    <a:bodyPr/>
                    <a:lstStyle/>
                    <a:p>
                      <a:pPr marL="1270" marR="0" indent="0">
                        <a:lnSpc>
                          <a:spcPct val="107000"/>
                        </a:lnSpc>
                        <a:spcBef>
                          <a:spcPts val="0"/>
                        </a:spcBef>
                        <a:spcAft>
                          <a:spcPts val="0"/>
                        </a:spcAft>
                      </a:pPr>
                      <a:r>
                        <a:rPr lang="en-US" sz="1100">
                          <a:effectLst/>
                        </a:rPr>
                        <a:t>Continuous/Discrete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Continuous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735271255"/>
                  </a:ext>
                </a:extLst>
              </a:tr>
              <a:tr h="248920">
                <a:tc>
                  <a:txBody>
                    <a:bodyPr/>
                    <a:lstStyle/>
                    <a:p>
                      <a:pPr marL="1270" marR="0" indent="0">
                        <a:lnSpc>
                          <a:spcPct val="107000"/>
                        </a:lnSpc>
                        <a:spcBef>
                          <a:spcPts val="0"/>
                        </a:spcBef>
                        <a:spcAft>
                          <a:spcPts val="0"/>
                        </a:spcAft>
                      </a:pPr>
                      <a:r>
                        <a:rPr lang="en-US" sz="1100">
                          <a:effectLst/>
                        </a:rPr>
                        <a:t>Type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Alphabetic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685158006"/>
                  </a:ext>
                </a:extLst>
              </a:tr>
              <a:tr h="940247">
                <a:tc>
                  <a:txBody>
                    <a:bodyPr/>
                    <a:lstStyle/>
                    <a:p>
                      <a:pPr marL="1270" marR="0" indent="0">
                        <a:lnSpc>
                          <a:spcPct val="107000"/>
                        </a:lnSpc>
                        <a:spcBef>
                          <a:spcPts val="0"/>
                        </a:spcBef>
                        <a:spcAft>
                          <a:spcPts val="0"/>
                        </a:spcAft>
                      </a:pPr>
                      <a:r>
                        <a:rPr lang="en-US" sz="1100">
                          <a:effectLst/>
                        </a:rPr>
                        <a:t>Base / Derived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dirty="0">
                          <a:effectLst/>
                        </a:rPr>
                        <a:t>Derived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533071337"/>
                  </a:ext>
                </a:extLst>
              </a:tr>
            </a:tbl>
          </a:graphicData>
        </a:graphic>
      </p:graphicFrame>
      <p:graphicFrame>
        <p:nvGraphicFramePr>
          <p:cNvPr id="4" name="Table 3">
            <a:extLst>
              <a:ext uri="{FF2B5EF4-FFF2-40B4-BE49-F238E27FC236}">
                <a16:creationId xmlns:a16="http://schemas.microsoft.com/office/drawing/2014/main" id="{74B8B2CF-3660-4A78-C9BF-682011B1C874}"/>
              </a:ext>
            </a:extLst>
          </p:cNvPr>
          <p:cNvGraphicFramePr>
            <a:graphicFrameLocks noGrp="1"/>
          </p:cNvGraphicFramePr>
          <p:nvPr>
            <p:extLst>
              <p:ext uri="{D42A27DB-BD31-4B8C-83A1-F6EECF244321}">
                <p14:modId xmlns:p14="http://schemas.microsoft.com/office/powerpoint/2010/main" val="2353096691"/>
              </p:ext>
            </p:extLst>
          </p:nvPr>
        </p:nvGraphicFramePr>
        <p:xfrm>
          <a:off x="6545075" y="1285461"/>
          <a:ext cx="5236881" cy="2888856"/>
        </p:xfrm>
        <a:graphic>
          <a:graphicData uri="http://schemas.openxmlformats.org/drawingml/2006/table">
            <a:tbl>
              <a:tblPr firstRow="1" firstCol="1" bandRow="1">
                <a:tableStyleId>{5C22544A-7EE6-4342-B048-85BDC9FD1C3A}</a:tableStyleId>
              </a:tblPr>
              <a:tblGrid>
                <a:gridCol w="1661444">
                  <a:extLst>
                    <a:ext uri="{9D8B030D-6E8A-4147-A177-3AD203B41FA5}">
                      <a16:colId xmlns:a16="http://schemas.microsoft.com/office/drawing/2014/main" val="720768437"/>
                    </a:ext>
                  </a:extLst>
                </a:gridCol>
                <a:gridCol w="3575437">
                  <a:extLst>
                    <a:ext uri="{9D8B030D-6E8A-4147-A177-3AD203B41FA5}">
                      <a16:colId xmlns:a16="http://schemas.microsoft.com/office/drawing/2014/main" val="1061905244"/>
                    </a:ext>
                  </a:extLst>
                </a:gridCol>
              </a:tblGrid>
              <a:tr h="310226">
                <a:tc>
                  <a:txBody>
                    <a:bodyPr/>
                    <a:lstStyle/>
                    <a:p>
                      <a:pPr marL="1270" marR="0" indent="0" algn="l">
                        <a:lnSpc>
                          <a:spcPct val="107000"/>
                        </a:lnSpc>
                        <a:spcBef>
                          <a:spcPts val="0"/>
                        </a:spcBef>
                        <a:spcAft>
                          <a:spcPts val="0"/>
                        </a:spcAft>
                      </a:pPr>
                      <a:r>
                        <a:rPr lang="en-US" sz="1400" dirty="0">
                          <a:effectLst/>
                        </a:rPr>
                        <a:t>          Name </a:t>
                      </a:r>
                      <a:endParaRPr lang="en-US" sz="42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a:txBody>
                    <a:bodyPr/>
                    <a:lstStyle/>
                    <a:p>
                      <a:pPr marL="0" marR="0" indent="0" algn="l">
                        <a:lnSpc>
                          <a:spcPct val="107000"/>
                        </a:lnSpc>
                        <a:spcBef>
                          <a:spcPts val="0"/>
                        </a:spcBef>
                        <a:spcAft>
                          <a:spcPts val="0"/>
                        </a:spcAft>
                      </a:pPr>
                      <a:r>
                        <a:rPr lang="en-US" sz="1000">
                          <a:effectLst/>
                        </a:rPr>
                        <a:t>Student id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294428685"/>
                  </a:ext>
                </a:extLst>
              </a:tr>
              <a:tr h="254788">
                <a:tc>
                  <a:txBody>
                    <a:bodyPr/>
                    <a:lstStyle/>
                    <a:p>
                      <a:pPr marL="1270" marR="0" indent="0" algn="l">
                        <a:lnSpc>
                          <a:spcPct val="107000"/>
                        </a:lnSpc>
                        <a:spcBef>
                          <a:spcPts val="0"/>
                        </a:spcBef>
                        <a:spcAft>
                          <a:spcPts val="0"/>
                        </a:spcAft>
                      </a:pPr>
                      <a:r>
                        <a:rPr lang="en-US" sz="1000">
                          <a:effectLst/>
                        </a:rPr>
                        <a:t>Alias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a:txBody>
                    <a:bodyPr/>
                    <a:lstStyle/>
                    <a:p>
                      <a:pPr marL="0" marR="0" indent="0" algn="l">
                        <a:lnSpc>
                          <a:spcPct val="107000"/>
                        </a:lnSpc>
                        <a:spcBef>
                          <a:spcPts val="0"/>
                        </a:spcBef>
                        <a:spcAft>
                          <a:spcPts val="0"/>
                        </a:spcAft>
                      </a:pPr>
                      <a:r>
                        <a:rPr lang="en-US" sz="1000">
                          <a:effectLst/>
                        </a:rPr>
                        <a:t>Section id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2799868707"/>
                  </a:ext>
                </a:extLst>
              </a:tr>
              <a:tr h="274947">
                <a:tc>
                  <a:txBody>
                    <a:bodyPr/>
                    <a:lstStyle/>
                    <a:p>
                      <a:pPr marL="1270" marR="0" indent="0" algn="l">
                        <a:lnSpc>
                          <a:spcPct val="107000"/>
                        </a:lnSpc>
                        <a:spcBef>
                          <a:spcPts val="0"/>
                        </a:spcBef>
                        <a:spcAft>
                          <a:spcPts val="0"/>
                        </a:spcAft>
                      </a:pPr>
                      <a:r>
                        <a:rPr lang="en-US" sz="1000">
                          <a:effectLst/>
                        </a:rPr>
                        <a:t>Description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a:txBody>
                    <a:bodyPr/>
                    <a:lstStyle/>
                    <a:p>
                      <a:pPr marL="0" marR="0" indent="0" algn="l">
                        <a:lnSpc>
                          <a:spcPct val="107000"/>
                        </a:lnSpc>
                        <a:spcBef>
                          <a:spcPts val="0"/>
                        </a:spcBef>
                        <a:spcAft>
                          <a:spcPts val="0"/>
                        </a:spcAft>
                      </a:pPr>
                      <a:r>
                        <a:rPr lang="en-US" sz="1000">
                          <a:effectLst/>
                        </a:rPr>
                        <a:t>Contains of section id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41909678"/>
                  </a:ext>
                </a:extLst>
              </a:tr>
              <a:tr h="219510">
                <a:tc>
                  <a:txBody>
                    <a:bodyPr/>
                    <a:lstStyle/>
                    <a:p>
                      <a:pPr marL="1270" marR="0" indent="0" algn="l">
                        <a:lnSpc>
                          <a:spcPct val="107000"/>
                        </a:lnSpc>
                        <a:spcBef>
                          <a:spcPts val="0"/>
                        </a:spcBef>
                        <a:spcAft>
                          <a:spcPts val="0"/>
                        </a:spcAft>
                      </a:pPr>
                      <a:r>
                        <a:rPr lang="en-US" sz="1000">
                          <a:effectLst/>
                        </a:rPr>
                        <a:t>Length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a:txBody>
                    <a:bodyPr/>
                    <a:lstStyle/>
                    <a:p>
                      <a:pPr marL="0" marR="0" indent="0" algn="l">
                        <a:lnSpc>
                          <a:spcPct val="107000"/>
                        </a:lnSpc>
                        <a:spcBef>
                          <a:spcPts val="0"/>
                        </a:spcBef>
                        <a:spcAft>
                          <a:spcPts val="0"/>
                        </a:spcAft>
                      </a:pPr>
                      <a:r>
                        <a:rPr lang="en-US" sz="1000">
                          <a:effectLst/>
                        </a:rPr>
                        <a:t>20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1974436813"/>
                  </a:ext>
                </a:extLst>
              </a:tr>
              <a:tr h="219510">
                <a:tc>
                  <a:txBody>
                    <a:bodyPr/>
                    <a:lstStyle/>
                    <a:p>
                      <a:pPr marL="1270" marR="0" indent="0" algn="l">
                        <a:lnSpc>
                          <a:spcPct val="107000"/>
                        </a:lnSpc>
                        <a:spcBef>
                          <a:spcPts val="0"/>
                        </a:spcBef>
                        <a:spcAft>
                          <a:spcPts val="0"/>
                        </a:spcAft>
                      </a:pPr>
                      <a:r>
                        <a:rPr lang="en-US" sz="1000">
                          <a:effectLst/>
                        </a:rPr>
                        <a:t>Input format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a:txBody>
                    <a:bodyPr/>
                    <a:lstStyle/>
                    <a:p>
                      <a:pPr marL="0" marR="0" indent="0" algn="l">
                        <a:lnSpc>
                          <a:spcPct val="107000"/>
                        </a:lnSpc>
                        <a:spcBef>
                          <a:spcPts val="0"/>
                        </a:spcBef>
                        <a:spcAft>
                          <a:spcPts val="0"/>
                        </a:spcAft>
                      </a:pPr>
                      <a:r>
                        <a:rPr lang="en-US" sz="1000">
                          <a:effectLst/>
                        </a:rPr>
                        <a:t>X[20]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3793373685"/>
                  </a:ext>
                </a:extLst>
              </a:tr>
              <a:tr h="219510">
                <a:tc>
                  <a:txBody>
                    <a:bodyPr/>
                    <a:lstStyle/>
                    <a:p>
                      <a:pPr marL="1270" marR="0" indent="0" algn="l">
                        <a:lnSpc>
                          <a:spcPct val="107000"/>
                        </a:lnSpc>
                        <a:spcBef>
                          <a:spcPts val="0"/>
                        </a:spcBef>
                        <a:spcAft>
                          <a:spcPts val="0"/>
                        </a:spcAft>
                      </a:pPr>
                      <a:r>
                        <a:rPr lang="en-US" sz="1000">
                          <a:effectLst/>
                        </a:rPr>
                        <a:t>Output format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a:txBody>
                    <a:bodyPr/>
                    <a:lstStyle/>
                    <a:p>
                      <a:pPr marL="0" marR="0" indent="0" algn="l">
                        <a:lnSpc>
                          <a:spcPct val="107000"/>
                        </a:lnSpc>
                        <a:spcBef>
                          <a:spcPts val="0"/>
                        </a:spcBef>
                        <a:spcAft>
                          <a:spcPts val="0"/>
                        </a:spcAft>
                      </a:pPr>
                      <a:r>
                        <a:rPr lang="en-US" sz="1000">
                          <a:effectLst/>
                        </a:rPr>
                        <a:t>X[20]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3397528116"/>
                  </a:ext>
                </a:extLst>
              </a:tr>
              <a:tr h="264868">
                <a:tc>
                  <a:txBody>
                    <a:bodyPr/>
                    <a:lstStyle/>
                    <a:p>
                      <a:pPr marL="1270" marR="0" indent="0" algn="l">
                        <a:lnSpc>
                          <a:spcPct val="107000"/>
                        </a:lnSpc>
                        <a:spcBef>
                          <a:spcPts val="0"/>
                        </a:spcBef>
                        <a:spcAft>
                          <a:spcPts val="0"/>
                        </a:spcAft>
                      </a:pPr>
                      <a:r>
                        <a:rPr lang="en-US" sz="1000">
                          <a:effectLst/>
                        </a:rPr>
                        <a:t>Continuous/Discrete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a:txBody>
                    <a:bodyPr/>
                    <a:lstStyle/>
                    <a:p>
                      <a:pPr marL="0" marR="0" indent="0" algn="l">
                        <a:lnSpc>
                          <a:spcPct val="107000"/>
                        </a:lnSpc>
                        <a:spcBef>
                          <a:spcPts val="0"/>
                        </a:spcBef>
                        <a:spcAft>
                          <a:spcPts val="0"/>
                        </a:spcAft>
                      </a:pPr>
                      <a:r>
                        <a:rPr lang="en-US" sz="1000">
                          <a:effectLst/>
                        </a:rPr>
                        <a:t>continuous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3529604131"/>
                  </a:ext>
                </a:extLst>
              </a:tr>
              <a:tr h="219510">
                <a:tc>
                  <a:txBody>
                    <a:bodyPr/>
                    <a:lstStyle/>
                    <a:p>
                      <a:pPr marL="1270" marR="0" indent="0" algn="l">
                        <a:lnSpc>
                          <a:spcPct val="107000"/>
                        </a:lnSpc>
                        <a:spcBef>
                          <a:spcPts val="0"/>
                        </a:spcBef>
                        <a:spcAft>
                          <a:spcPts val="0"/>
                        </a:spcAft>
                      </a:pPr>
                      <a:r>
                        <a:rPr lang="en-US" sz="1000">
                          <a:effectLst/>
                        </a:rPr>
                        <a:t>Type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a:txBody>
                    <a:bodyPr/>
                    <a:lstStyle/>
                    <a:p>
                      <a:pPr marL="0" marR="0" indent="0" algn="l">
                        <a:lnSpc>
                          <a:spcPct val="107000"/>
                        </a:lnSpc>
                        <a:spcBef>
                          <a:spcPts val="0"/>
                        </a:spcBef>
                        <a:spcAft>
                          <a:spcPts val="0"/>
                        </a:spcAft>
                      </a:pPr>
                      <a:r>
                        <a:rPr lang="en-US" sz="1000">
                          <a:effectLst/>
                        </a:rPr>
                        <a:t>number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2148654207"/>
                  </a:ext>
                </a:extLst>
              </a:tr>
              <a:tr h="224550">
                <a:tc>
                  <a:txBody>
                    <a:bodyPr/>
                    <a:lstStyle/>
                    <a:p>
                      <a:pPr marL="1270" marR="0" indent="0" algn="l">
                        <a:lnSpc>
                          <a:spcPct val="107000"/>
                        </a:lnSpc>
                        <a:spcBef>
                          <a:spcPts val="0"/>
                        </a:spcBef>
                        <a:spcAft>
                          <a:spcPts val="0"/>
                        </a:spcAft>
                      </a:pPr>
                      <a:r>
                        <a:rPr lang="en-US" sz="1000">
                          <a:effectLst/>
                        </a:rPr>
                        <a:t>Base / Derived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a:txBody>
                    <a:bodyPr/>
                    <a:lstStyle/>
                    <a:p>
                      <a:pPr marL="0" marR="0" indent="0" algn="l">
                        <a:lnSpc>
                          <a:spcPct val="107000"/>
                        </a:lnSpc>
                        <a:spcBef>
                          <a:spcPts val="0"/>
                        </a:spcBef>
                        <a:spcAft>
                          <a:spcPts val="0"/>
                        </a:spcAft>
                      </a:pPr>
                      <a:r>
                        <a:rPr lang="en-US" sz="1000">
                          <a:effectLst/>
                        </a:rPr>
                        <a:t>Base  </a:t>
                      </a:r>
                      <a:endParaRPr lang="en-US" sz="42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1621132641"/>
                  </a:ext>
                </a:extLst>
              </a:tr>
              <a:tr h="0">
                <a:tc gridSpan="2">
                  <a:txBody>
                    <a:bodyPr/>
                    <a:lstStyle/>
                    <a:p>
                      <a:pPr marL="0" marR="0" indent="0" algn="l">
                        <a:lnSpc>
                          <a:spcPct val="107000"/>
                        </a:lnSpc>
                        <a:spcBef>
                          <a:spcPts val="0"/>
                        </a:spcBef>
                        <a:spcAft>
                          <a:spcPts val="0"/>
                        </a:spcAft>
                      </a:pPr>
                      <a:endParaRPr lang="en-US" sz="42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tc hMerge="1">
                  <a:txBody>
                    <a:bodyPr/>
                    <a:lstStyle/>
                    <a:p>
                      <a:pPr marL="0" marR="0" indent="0" algn="l">
                        <a:lnSpc>
                          <a:spcPct val="107000"/>
                        </a:lnSpc>
                        <a:spcBef>
                          <a:spcPts val="0"/>
                        </a:spcBef>
                        <a:spcAft>
                          <a:spcPts val="0"/>
                        </a:spcAft>
                      </a:pPr>
                      <a:endParaRPr lang="en-US" sz="42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59357" marR="64397" marT="26879" marB="0"/>
                </a:tc>
                <a:extLst>
                  <a:ext uri="{0D108BD9-81ED-4DB2-BD59-A6C34878D82A}">
                    <a16:rowId xmlns:a16="http://schemas.microsoft.com/office/drawing/2014/main" val="2467679948"/>
                  </a:ext>
                </a:extLst>
              </a:tr>
            </a:tbl>
          </a:graphicData>
        </a:graphic>
      </p:graphicFrame>
    </p:spTree>
    <p:extLst>
      <p:ext uri="{BB962C8B-B14F-4D97-AF65-F5344CB8AC3E}">
        <p14:creationId xmlns:p14="http://schemas.microsoft.com/office/powerpoint/2010/main" val="19126456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0517"/>
            <a:ext cx="10515600" cy="668545"/>
          </a:xfrm>
        </p:spPr>
        <p:txBody>
          <a:bodyPr>
            <a:normAutofit fontScale="90000"/>
          </a:bodyPr>
          <a:lstStyle/>
          <a:p>
            <a:pPr algn="ctr"/>
            <a:r>
              <a:rPr lang="en-US" b="1" dirty="0"/>
              <a:t>Element </a:t>
            </a:r>
            <a:r>
              <a:rPr lang="en-US" dirty="0"/>
              <a:t>description</a:t>
            </a:r>
          </a:p>
        </p:txBody>
      </p:sp>
      <p:grpSp>
        <p:nvGrpSpPr>
          <p:cNvPr id="4098" name="Group 23593"/>
          <p:cNvGrpSpPr>
            <a:grpSpLocks/>
          </p:cNvGrpSpPr>
          <p:nvPr/>
        </p:nvGrpSpPr>
        <p:grpSpPr bwMode="auto">
          <a:xfrm>
            <a:off x="0" y="0"/>
            <a:ext cx="174625" cy="222250"/>
            <a:chOff x="0" y="0"/>
            <a:chExt cx="174625" cy="222250"/>
          </a:xfrm>
        </p:grpSpPr>
      </p:grpSp>
      <p:grpSp>
        <p:nvGrpSpPr>
          <p:cNvPr id="4101" name="Group 23596"/>
          <p:cNvGrpSpPr>
            <a:grpSpLocks/>
          </p:cNvGrpSpPr>
          <p:nvPr/>
        </p:nvGrpSpPr>
        <p:grpSpPr bwMode="auto">
          <a:xfrm>
            <a:off x="0" y="0"/>
            <a:ext cx="174625" cy="222250"/>
            <a:chOff x="0" y="0"/>
            <a:chExt cx="174625" cy="222250"/>
          </a:xfrm>
        </p:grpSpPr>
      </p:grpSp>
      <p:grpSp>
        <p:nvGrpSpPr>
          <p:cNvPr id="4104" name="Group 23594"/>
          <p:cNvGrpSpPr>
            <a:grpSpLocks/>
          </p:cNvGrpSpPr>
          <p:nvPr/>
        </p:nvGrpSpPr>
        <p:grpSpPr bwMode="auto">
          <a:xfrm>
            <a:off x="0" y="0"/>
            <a:ext cx="174625" cy="222250"/>
            <a:chOff x="0" y="0"/>
            <a:chExt cx="174625" cy="222250"/>
          </a:xfrm>
        </p:grpSpPr>
      </p:grpSp>
      <p:grpSp>
        <p:nvGrpSpPr>
          <p:cNvPr id="4107" name="Group 23598"/>
          <p:cNvGrpSpPr>
            <a:grpSpLocks/>
          </p:cNvGrpSpPr>
          <p:nvPr/>
        </p:nvGrpSpPr>
        <p:grpSpPr bwMode="auto">
          <a:xfrm>
            <a:off x="0" y="0"/>
            <a:ext cx="174625" cy="222250"/>
            <a:chOff x="0" y="0"/>
            <a:chExt cx="174625" cy="222250"/>
          </a:xfrm>
        </p:grpSpPr>
      </p:grpSp>
      <p:grpSp>
        <p:nvGrpSpPr>
          <p:cNvPr id="4112" name="Group 23597"/>
          <p:cNvGrpSpPr>
            <a:grpSpLocks/>
          </p:cNvGrpSpPr>
          <p:nvPr/>
        </p:nvGrpSpPr>
        <p:grpSpPr bwMode="auto">
          <a:xfrm>
            <a:off x="3562350" y="-187325"/>
            <a:ext cx="384175" cy="446088"/>
            <a:chOff x="0" y="0"/>
            <a:chExt cx="384810" cy="445897"/>
          </a:xfrm>
        </p:grpSpPr>
      </p:grpSp>
      <p:graphicFrame>
        <p:nvGraphicFramePr>
          <p:cNvPr id="4" name="Table 3">
            <a:extLst>
              <a:ext uri="{FF2B5EF4-FFF2-40B4-BE49-F238E27FC236}">
                <a16:creationId xmlns:a16="http://schemas.microsoft.com/office/drawing/2014/main" id="{BF504F25-1007-6A37-C7F4-2D22C19CBD7E}"/>
              </a:ext>
            </a:extLst>
          </p:cNvPr>
          <p:cNvGraphicFramePr>
            <a:graphicFrameLocks noGrp="1"/>
          </p:cNvGraphicFramePr>
          <p:nvPr>
            <p:extLst>
              <p:ext uri="{D42A27DB-BD31-4B8C-83A1-F6EECF244321}">
                <p14:modId xmlns:p14="http://schemas.microsoft.com/office/powerpoint/2010/main" val="4189195887"/>
              </p:ext>
            </p:extLst>
          </p:nvPr>
        </p:nvGraphicFramePr>
        <p:xfrm>
          <a:off x="330531" y="1200404"/>
          <a:ext cx="5938520" cy="2228596"/>
        </p:xfrm>
        <a:graphic>
          <a:graphicData uri="http://schemas.openxmlformats.org/drawingml/2006/table">
            <a:tbl>
              <a:tblPr firstRow="1" firstCol="1" bandRow="1">
                <a:tableStyleId>{5C22544A-7EE6-4342-B048-85BDC9FD1C3A}</a:tableStyleId>
              </a:tblPr>
              <a:tblGrid>
                <a:gridCol w="1884045">
                  <a:extLst>
                    <a:ext uri="{9D8B030D-6E8A-4147-A177-3AD203B41FA5}">
                      <a16:colId xmlns:a16="http://schemas.microsoft.com/office/drawing/2014/main" val="1532622317"/>
                    </a:ext>
                  </a:extLst>
                </a:gridCol>
                <a:gridCol w="4054475">
                  <a:extLst>
                    <a:ext uri="{9D8B030D-6E8A-4147-A177-3AD203B41FA5}">
                      <a16:colId xmlns:a16="http://schemas.microsoft.com/office/drawing/2014/main" val="1781582709"/>
                    </a:ext>
                  </a:extLst>
                </a:gridCol>
              </a:tblGrid>
              <a:tr h="191770">
                <a:tc>
                  <a:txBody>
                    <a:bodyPr/>
                    <a:lstStyle/>
                    <a:p>
                      <a:pPr marL="0" marR="0" indent="0">
                        <a:lnSpc>
                          <a:spcPct val="107000"/>
                        </a:lnSpc>
                        <a:spcBef>
                          <a:spcPts val="0"/>
                        </a:spcBef>
                        <a:spcAft>
                          <a:spcPts val="0"/>
                        </a:spcAft>
                      </a:pPr>
                      <a:r>
                        <a:rPr lang="en-US" sz="1600">
                          <a:effectLst/>
                        </a:rPr>
                        <a:t>            Name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Student name / doctor name / Assistant Teachers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255774678"/>
                  </a:ext>
                </a:extLst>
              </a:tr>
              <a:tr h="214630">
                <a:tc>
                  <a:txBody>
                    <a:bodyPr/>
                    <a:lstStyle/>
                    <a:p>
                      <a:pPr marL="1270" marR="0" indent="0">
                        <a:lnSpc>
                          <a:spcPct val="107000"/>
                        </a:lnSpc>
                        <a:spcBef>
                          <a:spcPts val="0"/>
                        </a:spcBef>
                        <a:spcAft>
                          <a:spcPts val="0"/>
                        </a:spcAft>
                      </a:pPr>
                      <a:r>
                        <a:rPr lang="en-US" sz="1100">
                          <a:effectLst/>
                        </a:rPr>
                        <a:t>Alias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Section name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351266854"/>
                  </a:ext>
                </a:extLst>
              </a:tr>
              <a:tr h="237490">
                <a:tc>
                  <a:txBody>
                    <a:bodyPr/>
                    <a:lstStyle/>
                    <a:p>
                      <a:pPr marL="1270" marR="0" indent="0">
                        <a:lnSpc>
                          <a:spcPct val="107000"/>
                        </a:lnSpc>
                        <a:spcBef>
                          <a:spcPts val="0"/>
                        </a:spcBef>
                        <a:spcAft>
                          <a:spcPts val="0"/>
                        </a:spcAft>
                      </a:pPr>
                      <a:r>
                        <a:rPr lang="en-US" sz="1100">
                          <a:effectLst/>
                        </a:rPr>
                        <a:t>Description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Contains of section name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320287502"/>
                  </a:ext>
                </a:extLst>
              </a:tr>
              <a:tr h="197485">
                <a:tc>
                  <a:txBody>
                    <a:bodyPr/>
                    <a:lstStyle/>
                    <a:p>
                      <a:pPr marL="1270" marR="0" indent="0">
                        <a:lnSpc>
                          <a:spcPct val="107000"/>
                        </a:lnSpc>
                        <a:spcBef>
                          <a:spcPts val="0"/>
                        </a:spcBef>
                        <a:spcAft>
                          <a:spcPts val="0"/>
                        </a:spcAft>
                      </a:pPr>
                      <a:r>
                        <a:rPr lang="en-US" sz="1100">
                          <a:effectLst/>
                        </a:rPr>
                        <a:t>Length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200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375860326"/>
                  </a:ext>
                </a:extLst>
              </a:tr>
              <a:tr h="294640">
                <a:tc>
                  <a:txBody>
                    <a:bodyPr/>
                    <a:lstStyle/>
                    <a:p>
                      <a:pPr marL="1270" marR="0" indent="0">
                        <a:lnSpc>
                          <a:spcPct val="107000"/>
                        </a:lnSpc>
                        <a:spcBef>
                          <a:spcPts val="0"/>
                        </a:spcBef>
                        <a:spcAft>
                          <a:spcPts val="0"/>
                        </a:spcAft>
                      </a:pPr>
                      <a:r>
                        <a:rPr lang="en-US" sz="1100">
                          <a:effectLst/>
                        </a:rPr>
                        <a:t>Input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499254507"/>
                  </a:ext>
                </a:extLst>
              </a:tr>
              <a:tr h="248920">
                <a:tc>
                  <a:txBody>
                    <a:bodyPr/>
                    <a:lstStyle/>
                    <a:p>
                      <a:pPr marL="1270" marR="0" indent="0">
                        <a:lnSpc>
                          <a:spcPct val="107000"/>
                        </a:lnSpc>
                        <a:spcBef>
                          <a:spcPts val="0"/>
                        </a:spcBef>
                        <a:spcAft>
                          <a:spcPts val="0"/>
                        </a:spcAft>
                      </a:pPr>
                      <a:r>
                        <a:rPr lang="en-US" sz="1100">
                          <a:effectLst/>
                        </a:rPr>
                        <a:t>Output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845157874"/>
                  </a:ext>
                </a:extLst>
              </a:tr>
              <a:tr h="300355">
                <a:tc>
                  <a:txBody>
                    <a:bodyPr/>
                    <a:lstStyle/>
                    <a:p>
                      <a:pPr marL="1270" marR="0" indent="0">
                        <a:lnSpc>
                          <a:spcPct val="107000"/>
                        </a:lnSpc>
                        <a:spcBef>
                          <a:spcPts val="0"/>
                        </a:spcBef>
                        <a:spcAft>
                          <a:spcPts val="0"/>
                        </a:spcAft>
                      </a:pPr>
                      <a:r>
                        <a:rPr lang="en-US" sz="1100">
                          <a:effectLst/>
                        </a:rPr>
                        <a:t>Continuous/Discrete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Discrete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508833480"/>
                  </a:ext>
                </a:extLst>
              </a:tr>
              <a:tr h="248920">
                <a:tc>
                  <a:txBody>
                    <a:bodyPr/>
                    <a:lstStyle/>
                    <a:p>
                      <a:pPr marL="1270" marR="0" indent="0">
                        <a:lnSpc>
                          <a:spcPct val="107000"/>
                        </a:lnSpc>
                        <a:spcBef>
                          <a:spcPts val="0"/>
                        </a:spcBef>
                        <a:spcAft>
                          <a:spcPts val="0"/>
                        </a:spcAft>
                      </a:pPr>
                      <a:r>
                        <a:rPr lang="en-US" sz="1100">
                          <a:effectLst/>
                        </a:rPr>
                        <a:t>Type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Alphabetic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722738826"/>
                  </a:ext>
                </a:extLst>
              </a:tr>
              <a:tr h="191770">
                <a:tc>
                  <a:txBody>
                    <a:bodyPr/>
                    <a:lstStyle/>
                    <a:p>
                      <a:pPr marL="1270" marR="0" indent="0">
                        <a:lnSpc>
                          <a:spcPct val="107000"/>
                        </a:lnSpc>
                        <a:spcBef>
                          <a:spcPts val="0"/>
                        </a:spcBef>
                        <a:spcAft>
                          <a:spcPts val="0"/>
                        </a:spcAft>
                      </a:pPr>
                      <a:r>
                        <a:rPr lang="en-US" sz="1100">
                          <a:effectLst/>
                        </a:rPr>
                        <a:t>Base / Derived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dirty="0">
                          <a:effectLst/>
                        </a:rPr>
                        <a:t>Base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516634816"/>
                  </a:ext>
                </a:extLst>
              </a:tr>
            </a:tbl>
          </a:graphicData>
        </a:graphic>
      </p:graphicFrame>
      <p:graphicFrame>
        <p:nvGraphicFramePr>
          <p:cNvPr id="5" name="Table 4">
            <a:extLst>
              <a:ext uri="{FF2B5EF4-FFF2-40B4-BE49-F238E27FC236}">
                <a16:creationId xmlns:a16="http://schemas.microsoft.com/office/drawing/2014/main" id="{4D7BBB04-836B-437B-4715-6BD5B1836C89}"/>
              </a:ext>
            </a:extLst>
          </p:cNvPr>
          <p:cNvGraphicFramePr>
            <a:graphicFrameLocks noGrp="1"/>
          </p:cNvGraphicFramePr>
          <p:nvPr>
            <p:extLst>
              <p:ext uri="{D42A27DB-BD31-4B8C-83A1-F6EECF244321}">
                <p14:modId xmlns:p14="http://schemas.microsoft.com/office/powerpoint/2010/main" val="734011381"/>
              </p:ext>
            </p:extLst>
          </p:nvPr>
        </p:nvGraphicFramePr>
        <p:xfrm>
          <a:off x="330531" y="3760342"/>
          <a:ext cx="5938520" cy="2108581"/>
        </p:xfrm>
        <a:graphic>
          <a:graphicData uri="http://schemas.openxmlformats.org/drawingml/2006/table">
            <a:tbl>
              <a:tblPr firstRow="1" firstCol="1" bandRow="1">
                <a:tableStyleId>{5C22544A-7EE6-4342-B048-85BDC9FD1C3A}</a:tableStyleId>
              </a:tblPr>
              <a:tblGrid>
                <a:gridCol w="1884045">
                  <a:extLst>
                    <a:ext uri="{9D8B030D-6E8A-4147-A177-3AD203B41FA5}">
                      <a16:colId xmlns:a16="http://schemas.microsoft.com/office/drawing/2014/main" val="2983624166"/>
                    </a:ext>
                  </a:extLst>
                </a:gridCol>
                <a:gridCol w="4054475">
                  <a:extLst>
                    <a:ext uri="{9D8B030D-6E8A-4147-A177-3AD203B41FA5}">
                      <a16:colId xmlns:a16="http://schemas.microsoft.com/office/drawing/2014/main" val="2094369282"/>
                    </a:ext>
                  </a:extLst>
                </a:gridCol>
              </a:tblGrid>
              <a:tr h="231775">
                <a:tc>
                  <a:txBody>
                    <a:bodyPr/>
                    <a:lstStyle/>
                    <a:p>
                      <a:pPr marL="1270" marR="0" indent="0">
                        <a:lnSpc>
                          <a:spcPct val="107000"/>
                        </a:lnSpc>
                        <a:spcBef>
                          <a:spcPts val="0"/>
                        </a:spcBef>
                        <a:spcAft>
                          <a:spcPts val="0"/>
                        </a:spcAft>
                      </a:pPr>
                      <a:r>
                        <a:rPr lang="en-US" sz="1600" dirty="0">
                          <a:effectLst/>
                        </a:rPr>
                        <a:t>         Name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Student address / Doctor address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590467732"/>
                  </a:ext>
                </a:extLst>
              </a:tr>
              <a:tr h="231775">
                <a:tc>
                  <a:txBody>
                    <a:bodyPr/>
                    <a:lstStyle/>
                    <a:p>
                      <a:pPr marL="1270" marR="0" indent="0">
                        <a:lnSpc>
                          <a:spcPct val="107000"/>
                        </a:lnSpc>
                        <a:spcBef>
                          <a:spcPts val="0"/>
                        </a:spcBef>
                        <a:spcAft>
                          <a:spcPts val="0"/>
                        </a:spcAft>
                      </a:pPr>
                      <a:r>
                        <a:rPr lang="en-US" sz="1100">
                          <a:effectLst/>
                        </a:rPr>
                        <a:t>Alias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Section id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552459148"/>
                  </a:ext>
                </a:extLst>
              </a:tr>
              <a:tr h="191770">
                <a:tc>
                  <a:txBody>
                    <a:bodyPr/>
                    <a:lstStyle/>
                    <a:p>
                      <a:pPr marL="1270" marR="0" indent="0">
                        <a:lnSpc>
                          <a:spcPct val="107000"/>
                        </a:lnSpc>
                        <a:spcBef>
                          <a:spcPts val="0"/>
                        </a:spcBef>
                        <a:spcAft>
                          <a:spcPts val="0"/>
                        </a:spcAft>
                      </a:pPr>
                      <a:r>
                        <a:rPr lang="en-US" sz="1100">
                          <a:effectLst/>
                        </a:rPr>
                        <a:t>Description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Contains of section address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74871920"/>
                  </a:ext>
                </a:extLst>
              </a:tr>
              <a:tr h="186055">
                <a:tc>
                  <a:txBody>
                    <a:bodyPr/>
                    <a:lstStyle/>
                    <a:p>
                      <a:pPr marL="1270" marR="0" indent="0">
                        <a:lnSpc>
                          <a:spcPct val="107000"/>
                        </a:lnSpc>
                        <a:spcBef>
                          <a:spcPts val="0"/>
                        </a:spcBef>
                        <a:spcAft>
                          <a:spcPts val="0"/>
                        </a:spcAft>
                      </a:pPr>
                      <a:r>
                        <a:rPr lang="en-US" sz="1100">
                          <a:effectLst/>
                        </a:rPr>
                        <a:t>Length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200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580687240"/>
                  </a:ext>
                </a:extLst>
              </a:tr>
              <a:tr h="248920">
                <a:tc>
                  <a:txBody>
                    <a:bodyPr/>
                    <a:lstStyle/>
                    <a:p>
                      <a:pPr marL="1270" marR="0" indent="0">
                        <a:lnSpc>
                          <a:spcPct val="107000"/>
                        </a:lnSpc>
                        <a:spcBef>
                          <a:spcPts val="0"/>
                        </a:spcBef>
                        <a:spcAft>
                          <a:spcPts val="0"/>
                        </a:spcAft>
                      </a:pPr>
                      <a:r>
                        <a:rPr lang="en-US" sz="1100">
                          <a:effectLst/>
                        </a:rPr>
                        <a:t>Input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941995340"/>
                  </a:ext>
                </a:extLst>
              </a:tr>
              <a:tr h="260350">
                <a:tc>
                  <a:txBody>
                    <a:bodyPr/>
                    <a:lstStyle/>
                    <a:p>
                      <a:pPr marL="1270" marR="0" indent="0">
                        <a:lnSpc>
                          <a:spcPct val="107000"/>
                        </a:lnSpc>
                        <a:spcBef>
                          <a:spcPts val="0"/>
                        </a:spcBef>
                        <a:spcAft>
                          <a:spcPts val="0"/>
                        </a:spcAft>
                      </a:pPr>
                      <a:r>
                        <a:rPr lang="en-US" sz="1100">
                          <a:effectLst/>
                        </a:rPr>
                        <a:t>Output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080752395"/>
                  </a:ext>
                </a:extLst>
              </a:tr>
              <a:tr h="220345">
                <a:tc>
                  <a:txBody>
                    <a:bodyPr/>
                    <a:lstStyle/>
                    <a:p>
                      <a:pPr marL="1270" marR="0" indent="0">
                        <a:lnSpc>
                          <a:spcPct val="107000"/>
                        </a:lnSpc>
                        <a:spcBef>
                          <a:spcPts val="0"/>
                        </a:spcBef>
                        <a:spcAft>
                          <a:spcPts val="0"/>
                        </a:spcAft>
                      </a:pPr>
                      <a:r>
                        <a:rPr lang="en-US" sz="1100">
                          <a:effectLst/>
                        </a:rPr>
                        <a:t>Continuous/Discrete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Discrete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867434050"/>
                  </a:ext>
                </a:extLst>
              </a:tr>
              <a:tr h="243205">
                <a:tc>
                  <a:txBody>
                    <a:bodyPr/>
                    <a:lstStyle/>
                    <a:p>
                      <a:pPr marL="1270" marR="0" indent="0">
                        <a:lnSpc>
                          <a:spcPct val="107000"/>
                        </a:lnSpc>
                        <a:spcBef>
                          <a:spcPts val="0"/>
                        </a:spcBef>
                        <a:spcAft>
                          <a:spcPts val="0"/>
                        </a:spcAft>
                      </a:pPr>
                      <a:r>
                        <a:rPr lang="en-US" sz="1100">
                          <a:effectLst/>
                        </a:rPr>
                        <a:t>Type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Alphabetic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038213378"/>
                  </a:ext>
                </a:extLst>
              </a:tr>
              <a:tr h="220345">
                <a:tc>
                  <a:txBody>
                    <a:bodyPr/>
                    <a:lstStyle/>
                    <a:p>
                      <a:pPr marL="1270" marR="0" indent="0">
                        <a:lnSpc>
                          <a:spcPct val="107000"/>
                        </a:lnSpc>
                        <a:spcBef>
                          <a:spcPts val="0"/>
                        </a:spcBef>
                        <a:spcAft>
                          <a:spcPts val="0"/>
                        </a:spcAft>
                      </a:pPr>
                      <a:r>
                        <a:rPr lang="en-US" sz="1100">
                          <a:effectLst/>
                        </a:rPr>
                        <a:t>Base / Derived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dirty="0">
                          <a:effectLst/>
                        </a:rPr>
                        <a:t>Base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689248157"/>
                  </a:ext>
                </a:extLst>
              </a:tr>
            </a:tbl>
          </a:graphicData>
        </a:graphic>
      </p:graphicFrame>
      <p:graphicFrame>
        <p:nvGraphicFramePr>
          <p:cNvPr id="7" name="Table 6">
            <a:extLst>
              <a:ext uri="{FF2B5EF4-FFF2-40B4-BE49-F238E27FC236}">
                <a16:creationId xmlns:a16="http://schemas.microsoft.com/office/drawing/2014/main" id="{068809F8-A6E0-83BB-065E-C2C29A051DCE}"/>
              </a:ext>
            </a:extLst>
          </p:cNvPr>
          <p:cNvGraphicFramePr>
            <a:graphicFrameLocks noGrp="1"/>
          </p:cNvGraphicFramePr>
          <p:nvPr>
            <p:extLst>
              <p:ext uri="{D42A27DB-BD31-4B8C-83A1-F6EECF244321}">
                <p14:modId xmlns:p14="http://schemas.microsoft.com/office/powerpoint/2010/main" val="460019928"/>
              </p:ext>
            </p:extLst>
          </p:nvPr>
        </p:nvGraphicFramePr>
        <p:xfrm>
          <a:off x="6188764" y="3760342"/>
          <a:ext cx="5938520" cy="2171446"/>
        </p:xfrm>
        <a:graphic>
          <a:graphicData uri="http://schemas.openxmlformats.org/drawingml/2006/table">
            <a:tbl>
              <a:tblPr firstRow="1" firstCol="1" bandRow="1">
                <a:tableStyleId>{5C22544A-7EE6-4342-B048-85BDC9FD1C3A}</a:tableStyleId>
              </a:tblPr>
              <a:tblGrid>
                <a:gridCol w="1884045">
                  <a:extLst>
                    <a:ext uri="{9D8B030D-6E8A-4147-A177-3AD203B41FA5}">
                      <a16:colId xmlns:a16="http://schemas.microsoft.com/office/drawing/2014/main" val="3609971834"/>
                    </a:ext>
                  </a:extLst>
                </a:gridCol>
                <a:gridCol w="4054475">
                  <a:extLst>
                    <a:ext uri="{9D8B030D-6E8A-4147-A177-3AD203B41FA5}">
                      <a16:colId xmlns:a16="http://schemas.microsoft.com/office/drawing/2014/main" val="419347000"/>
                    </a:ext>
                  </a:extLst>
                </a:gridCol>
              </a:tblGrid>
              <a:tr h="260350">
                <a:tc>
                  <a:txBody>
                    <a:bodyPr/>
                    <a:lstStyle/>
                    <a:p>
                      <a:pPr marL="1270" marR="0" indent="0">
                        <a:lnSpc>
                          <a:spcPct val="107000"/>
                        </a:lnSpc>
                        <a:spcBef>
                          <a:spcPts val="0"/>
                        </a:spcBef>
                        <a:spcAft>
                          <a:spcPts val="0"/>
                        </a:spcAft>
                      </a:pPr>
                      <a:r>
                        <a:rPr lang="en-US" sz="1600">
                          <a:effectLst/>
                        </a:rPr>
                        <a:t>            Name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dirty="0">
                          <a:effectLst/>
                        </a:rPr>
                        <a:t>Student GPA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508688505"/>
                  </a:ext>
                </a:extLst>
              </a:tr>
              <a:tr h="248920">
                <a:tc>
                  <a:txBody>
                    <a:bodyPr/>
                    <a:lstStyle/>
                    <a:p>
                      <a:pPr marL="1270" marR="0" indent="0">
                        <a:lnSpc>
                          <a:spcPct val="107000"/>
                        </a:lnSpc>
                        <a:spcBef>
                          <a:spcPts val="0"/>
                        </a:spcBef>
                        <a:spcAft>
                          <a:spcPts val="0"/>
                        </a:spcAft>
                      </a:pPr>
                      <a:r>
                        <a:rPr lang="en-US" sz="1100">
                          <a:effectLst/>
                        </a:rPr>
                        <a:t>Alias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Section GPA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146374421"/>
                  </a:ext>
                </a:extLst>
              </a:tr>
              <a:tr h="248920">
                <a:tc>
                  <a:txBody>
                    <a:bodyPr/>
                    <a:lstStyle/>
                    <a:p>
                      <a:pPr marL="1270" marR="0" indent="0">
                        <a:lnSpc>
                          <a:spcPct val="107000"/>
                        </a:lnSpc>
                        <a:spcBef>
                          <a:spcPts val="0"/>
                        </a:spcBef>
                        <a:spcAft>
                          <a:spcPts val="0"/>
                        </a:spcAft>
                      </a:pPr>
                      <a:r>
                        <a:rPr lang="en-US" sz="1100">
                          <a:effectLst/>
                        </a:rPr>
                        <a:t>Description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Contains of section GPA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871867612"/>
                  </a:ext>
                </a:extLst>
              </a:tr>
              <a:tr h="191770">
                <a:tc>
                  <a:txBody>
                    <a:bodyPr/>
                    <a:lstStyle/>
                    <a:p>
                      <a:pPr marL="1270" marR="0" indent="0">
                        <a:lnSpc>
                          <a:spcPct val="107000"/>
                        </a:lnSpc>
                        <a:spcBef>
                          <a:spcPts val="0"/>
                        </a:spcBef>
                        <a:spcAft>
                          <a:spcPts val="0"/>
                        </a:spcAft>
                      </a:pPr>
                      <a:r>
                        <a:rPr lang="en-US" sz="1100">
                          <a:effectLst/>
                        </a:rPr>
                        <a:t>Length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20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4164494954"/>
                  </a:ext>
                </a:extLst>
              </a:tr>
              <a:tr h="186055">
                <a:tc>
                  <a:txBody>
                    <a:bodyPr/>
                    <a:lstStyle/>
                    <a:p>
                      <a:pPr marL="1270" marR="0" indent="0">
                        <a:lnSpc>
                          <a:spcPct val="107000"/>
                        </a:lnSpc>
                        <a:spcBef>
                          <a:spcPts val="0"/>
                        </a:spcBef>
                        <a:spcAft>
                          <a:spcPts val="0"/>
                        </a:spcAft>
                      </a:pPr>
                      <a:r>
                        <a:rPr lang="en-US" sz="1100">
                          <a:effectLst/>
                        </a:rPr>
                        <a:t>Input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083586498"/>
                  </a:ext>
                </a:extLst>
              </a:tr>
              <a:tr h="248920">
                <a:tc>
                  <a:txBody>
                    <a:bodyPr/>
                    <a:lstStyle/>
                    <a:p>
                      <a:pPr marL="1270" marR="0" indent="0">
                        <a:lnSpc>
                          <a:spcPct val="107000"/>
                        </a:lnSpc>
                        <a:spcBef>
                          <a:spcPts val="0"/>
                        </a:spcBef>
                        <a:spcAft>
                          <a:spcPts val="0"/>
                        </a:spcAft>
                      </a:pPr>
                      <a:r>
                        <a:rPr lang="en-US" sz="1100">
                          <a:effectLst/>
                        </a:rPr>
                        <a:t>Output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940465210"/>
                  </a:ext>
                </a:extLst>
              </a:tr>
              <a:tr h="260350">
                <a:tc>
                  <a:txBody>
                    <a:bodyPr/>
                    <a:lstStyle/>
                    <a:p>
                      <a:pPr marL="1270" marR="0" indent="0">
                        <a:lnSpc>
                          <a:spcPct val="107000"/>
                        </a:lnSpc>
                        <a:spcBef>
                          <a:spcPts val="0"/>
                        </a:spcBef>
                        <a:spcAft>
                          <a:spcPts val="0"/>
                        </a:spcAft>
                      </a:pPr>
                      <a:r>
                        <a:rPr lang="en-US" sz="1100">
                          <a:effectLst/>
                        </a:rPr>
                        <a:t>Continuous/Discrete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continuous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073119064"/>
                  </a:ext>
                </a:extLst>
              </a:tr>
              <a:tr h="248920">
                <a:tc>
                  <a:txBody>
                    <a:bodyPr/>
                    <a:lstStyle/>
                    <a:p>
                      <a:pPr marL="1270" marR="0" indent="0">
                        <a:lnSpc>
                          <a:spcPct val="107000"/>
                        </a:lnSpc>
                        <a:spcBef>
                          <a:spcPts val="0"/>
                        </a:spcBef>
                        <a:spcAft>
                          <a:spcPts val="0"/>
                        </a:spcAft>
                      </a:pPr>
                      <a:r>
                        <a:rPr lang="en-US" sz="1100">
                          <a:effectLst/>
                        </a:rPr>
                        <a:t>Type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number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925920531"/>
                  </a:ext>
                </a:extLst>
              </a:tr>
              <a:tr h="231775">
                <a:tc>
                  <a:txBody>
                    <a:bodyPr/>
                    <a:lstStyle/>
                    <a:p>
                      <a:pPr marL="1270" marR="0" indent="0">
                        <a:lnSpc>
                          <a:spcPct val="107000"/>
                        </a:lnSpc>
                        <a:spcBef>
                          <a:spcPts val="0"/>
                        </a:spcBef>
                        <a:spcAft>
                          <a:spcPts val="0"/>
                        </a:spcAft>
                      </a:pPr>
                      <a:r>
                        <a:rPr lang="en-US" sz="1100">
                          <a:effectLst/>
                        </a:rPr>
                        <a:t>Base / Derived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dirty="0">
                          <a:effectLst/>
                        </a:rPr>
                        <a:t>Derived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701790328"/>
                  </a:ext>
                </a:extLst>
              </a:tr>
            </a:tbl>
          </a:graphicData>
        </a:graphic>
      </p:graphicFrame>
      <p:graphicFrame>
        <p:nvGraphicFramePr>
          <p:cNvPr id="9" name="Table 8">
            <a:extLst>
              <a:ext uri="{FF2B5EF4-FFF2-40B4-BE49-F238E27FC236}">
                <a16:creationId xmlns:a16="http://schemas.microsoft.com/office/drawing/2014/main" id="{5D2E1F2E-7E56-736A-D6F4-97B90E7B7228}"/>
              </a:ext>
            </a:extLst>
          </p:cNvPr>
          <p:cNvGraphicFramePr>
            <a:graphicFrameLocks noGrp="1"/>
          </p:cNvGraphicFramePr>
          <p:nvPr>
            <p:extLst>
              <p:ext uri="{D42A27DB-BD31-4B8C-83A1-F6EECF244321}">
                <p14:modId xmlns:p14="http://schemas.microsoft.com/office/powerpoint/2010/main" val="889289664"/>
              </p:ext>
            </p:extLst>
          </p:nvPr>
        </p:nvGraphicFramePr>
        <p:xfrm>
          <a:off x="6216043" y="1200404"/>
          <a:ext cx="5938520" cy="2383155"/>
        </p:xfrm>
        <a:graphic>
          <a:graphicData uri="http://schemas.openxmlformats.org/drawingml/2006/table">
            <a:tbl>
              <a:tblPr firstRow="1" firstCol="1" bandRow="1">
                <a:tableStyleId>{5C22544A-7EE6-4342-B048-85BDC9FD1C3A}</a:tableStyleId>
              </a:tblPr>
              <a:tblGrid>
                <a:gridCol w="1884045">
                  <a:extLst>
                    <a:ext uri="{9D8B030D-6E8A-4147-A177-3AD203B41FA5}">
                      <a16:colId xmlns:a16="http://schemas.microsoft.com/office/drawing/2014/main" val="144272927"/>
                    </a:ext>
                  </a:extLst>
                </a:gridCol>
                <a:gridCol w="4054475">
                  <a:extLst>
                    <a:ext uri="{9D8B030D-6E8A-4147-A177-3AD203B41FA5}">
                      <a16:colId xmlns:a16="http://schemas.microsoft.com/office/drawing/2014/main" val="2822019259"/>
                    </a:ext>
                  </a:extLst>
                </a:gridCol>
              </a:tblGrid>
              <a:tr h="294640">
                <a:tc>
                  <a:txBody>
                    <a:bodyPr/>
                    <a:lstStyle/>
                    <a:p>
                      <a:pPr marL="1270" marR="0" indent="0">
                        <a:lnSpc>
                          <a:spcPct val="107000"/>
                        </a:lnSpc>
                        <a:spcBef>
                          <a:spcPts val="0"/>
                        </a:spcBef>
                        <a:spcAft>
                          <a:spcPts val="0"/>
                        </a:spcAft>
                      </a:pPr>
                      <a:r>
                        <a:rPr lang="en-US" sz="1600">
                          <a:effectLst/>
                        </a:rPr>
                        <a:t>              Name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dirty="0">
                          <a:effectLst/>
                        </a:rPr>
                        <a:t>Student telephone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951835246"/>
                  </a:ext>
                </a:extLst>
              </a:tr>
              <a:tr h="248920">
                <a:tc>
                  <a:txBody>
                    <a:bodyPr/>
                    <a:lstStyle/>
                    <a:p>
                      <a:pPr marL="1270" marR="0" indent="0">
                        <a:lnSpc>
                          <a:spcPct val="107000"/>
                        </a:lnSpc>
                        <a:spcBef>
                          <a:spcPts val="0"/>
                        </a:spcBef>
                        <a:spcAft>
                          <a:spcPts val="0"/>
                        </a:spcAft>
                      </a:pPr>
                      <a:r>
                        <a:rPr lang="en-US" sz="1100">
                          <a:effectLst/>
                        </a:rPr>
                        <a:t>Alias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Section telephone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4231195662"/>
                  </a:ext>
                </a:extLst>
              </a:tr>
              <a:tr h="306070">
                <a:tc>
                  <a:txBody>
                    <a:bodyPr/>
                    <a:lstStyle/>
                    <a:p>
                      <a:pPr marL="1270" marR="0" indent="0">
                        <a:lnSpc>
                          <a:spcPct val="107000"/>
                        </a:lnSpc>
                        <a:spcBef>
                          <a:spcPts val="0"/>
                        </a:spcBef>
                        <a:spcAft>
                          <a:spcPts val="0"/>
                        </a:spcAft>
                      </a:pPr>
                      <a:r>
                        <a:rPr lang="en-US" sz="1100">
                          <a:effectLst/>
                        </a:rPr>
                        <a:t>Description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Contains of section numbers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950107484"/>
                  </a:ext>
                </a:extLst>
              </a:tr>
              <a:tr h="248920">
                <a:tc>
                  <a:txBody>
                    <a:bodyPr/>
                    <a:lstStyle/>
                    <a:p>
                      <a:pPr marL="1270" marR="0" indent="0">
                        <a:lnSpc>
                          <a:spcPct val="107000"/>
                        </a:lnSpc>
                        <a:spcBef>
                          <a:spcPts val="0"/>
                        </a:spcBef>
                        <a:spcAft>
                          <a:spcPts val="0"/>
                        </a:spcAft>
                      </a:pPr>
                      <a:r>
                        <a:rPr lang="en-US" sz="1100">
                          <a:effectLst/>
                        </a:rPr>
                        <a:t>Length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20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512558882"/>
                  </a:ext>
                </a:extLst>
              </a:tr>
              <a:tr h="248920">
                <a:tc>
                  <a:txBody>
                    <a:bodyPr/>
                    <a:lstStyle/>
                    <a:p>
                      <a:pPr marL="1270" marR="0" indent="0">
                        <a:lnSpc>
                          <a:spcPct val="107000"/>
                        </a:lnSpc>
                        <a:spcBef>
                          <a:spcPts val="0"/>
                        </a:spcBef>
                        <a:spcAft>
                          <a:spcPts val="0"/>
                        </a:spcAft>
                      </a:pPr>
                      <a:r>
                        <a:rPr lang="en-US" sz="1100">
                          <a:effectLst/>
                        </a:rPr>
                        <a:t>Input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1117366567"/>
                  </a:ext>
                </a:extLst>
              </a:tr>
              <a:tr h="248920">
                <a:tc>
                  <a:txBody>
                    <a:bodyPr/>
                    <a:lstStyle/>
                    <a:p>
                      <a:pPr marL="1270" marR="0" indent="0">
                        <a:lnSpc>
                          <a:spcPct val="107000"/>
                        </a:lnSpc>
                        <a:spcBef>
                          <a:spcPts val="0"/>
                        </a:spcBef>
                        <a:spcAft>
                          <a:spcPts val="0"/>
                        </a:spcAft>
                      </a:pPr>
                      <a:r>
                        <a:rPr lang="en-US" sz="1100">
                          <a:effectLst/>
                        </a:rPr>
                        <a:t>Output format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X[20]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327099151"/>
                  </a:ext>
                </a:extLst>
              </a:tr>
              <a:tr h="248920">
                <a:tc>
                  <a:txBody>
                    <a:bodyPr/>
                    <a:lstStyle/>
                    <a:p>
                      <a:pPr marL="1270" marR="0" indent="0">
                        <a:lnSpc>
                          <a:spcPct val="107000"/>
                        </a:lnSpc>
                        <a:spcBef>
                          <a:spcPts val="0"/>
                        </a:spcBef>
                        <a:spcAft>
                          <a:spcPts val="0"/>
                        </a:spcAft>
                      </a:pPr>
                      <a:r>
                        <a:rPr lang="en-US" sz="1100">
                          <a:effectLst/>
                        </a:rPr>
                        <a:t>Continuous/Discrete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Continuous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770157294"/>
                  </a:ext>
                </a:extLst>
              </a:tr>
              <a:tr h="243205">
                <a:tc>
                  <a:txBody>
                    <a:bodyPr/>
                    <a:lstStyle/>
                    <a:p>
                      <a:pPr marL="1270" marR="0" indent="0">
                        <a:lnSpc>
                          <a:spcPct val="107000"/>
                        </a:lnSpc>
                        <a:spcBef>
                          <a:spcPts val="0"/>
                        </a:spcBef>
                        <a:spcAft>
                          <a:spcPts val="0"/>
                        </a:spcAft>
                      </a:pPr>
                      <a:r>
                        <a:rPr lang="en-US" sz="1100">
                          <a:effectLst/>
                        </a:rPr>
                        <a:t>Type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a:effectLst/>
                        </a:rPr>
                        <a:t>numbers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3894649772"/>
                  </a:ext>
                </a:extLst>
              </a:tr>
              <a:tr h="294640">
                <a:tc>
                  <a:txBody>
                    <a:bodyPr/>
                    <a:lstStyle/>
                    <a:p>
                      <a:pPr marL="1270" marR="0" indent="0">
                        <a:lnSpc>
                          <a:spcPct val="107000"/>
                        </a:lnSpc>
                        <a:spcBef>
                          <a:spcPts val="0"/>
                        </a:spcBef>
                        <a:spcAft>
                          <a:spcPts val="0"/>
                        </a:spcAft>
                      </a:pPr>
                      <a:r>
                        <a:rPr lang="en-US" sz="1100">
                          <a:effectLst/>
                        </a:rPr>
                        <a:t>Base / Derived  </a:t>
                      </a:r>
                      <a:endParaRPr lang="en-US" sz="480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tc>
                  <a:txBody>
                    <a:bodyPr/>
                    <a:lstStyle/>
                    <a:p>
                      <a:pPr marL="0" marR="0" indent="0">
                        <a:lnSpc>
                          <a:spcPct val="107000"/>
                        </a:lnSpc>
                        <a:spcBef>
                          <a:spcPts val="0"/>
                        </a:spcBef>
                        <a:spcAft>
                          <a:spcPts val="0"/>
                        </a:spcAft>
                      </a:pPr>
                      <a:r>
                        <a:rPr lang="en-US" sz="1100" dirty="0">
                          <a:effectLst/>
                        </a:rPr>
                        <a:t>Derived </a:t>
                      </a:r>
                      <a:endParaRPr lang="en-US" sz="4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txBody>
                  <a:tcPr marL="67310" marR="73025" marT="30480" marB="0"/>
                </a:tc>
                <a:extLst>
                  <a:ext uri="{0D108BD9-81ED-4DB2-BD59-A6C34878D82A}">
                    <a16:rowId xmlns:a16="http://schemas.microsoft.com/office/drawing/2014/main" val="2360158187"/>
                  </a:ext>
                </a:extLst>
              </a:tr>
            </a:tbl>
          </a:graphicData>
        </a:graphic>
      </p:graphicFrame>
    </p:spTree>
    <p:extLst>
      <p:ext uri="{BB962C8B-B14F-4D97-AF65-F5344CB8AC3E}">
        <p14:creationId xmlns:p14="http://schemas.microsoft.com/office/powerpoint/2010/main" val="1966664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967335"/>
            <a:ext cx="5786662" cy="923330"/>
          </a:xfrm>
          <a:prstGeom prst="rect">
            <a:avLst/>
          </a:prstGeom>
          <a:noFill/>
        </p:spPr>
        <p:txBody>
          <a:bodyPr wrap="square" lIns="0" tIns="0" rIns="0" bIns="0" rtlCol="0" anchor="ctr">
            <a:spAutoFit/>
          </a:bodyPr>
          <a:lstStyle/>
          <a:p>
            <a:pPr algn="ctr"/>
            <a:r>
              <a:rPr lang="en-US" sz="6000" b="1" dirty="0">
                <a:solidFill>
                  <a:schemeClr val="bg1"/>
                </a:solidFill>
                <a:latin typeface="+mj-lt"/>
              </a:rPr>
              <a:t>THANK</a:t>
            </a:r>
            <a:r>
              <a:rPr lang="en-US" sz="6000" dirty="0">
                <a:solidFill>
                  <a:schemeClr val="bg1"/>
                </a:solidFill>
                <a:latin typeface="+mj-lt"/>
              </a:rPr>
              <a:t> YOU</a:t>
            </a:r>
            <a:endParaRPr lang="en-US" sz="6600" dirty="0">
              <a:solidFill>
                <a:schemeClr val="bg1"/>
              </a:solidFill>
              <a:latin typeface="+mj-lt"/>
            </a:endParaRP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03288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5B664BA7-9B42-4B7A-A90E-F041269601F0}"/>
              </a:ext>
            </a:extLst>
          </p:cNvPr>
          <p:cNvSpPr>
            <a:spLocks noGrp="1"/>
          </p:cNvSpPr>
          <p:nvPr>
            <p:ph type="title" idx="4294967295"/>
          </p:nvPr>
        </p:nvSpPr>
        <p:spPr>
          <a:xfrm>
            <a:off x="0" y="365125"/>
            <a:ext cx="10515600" cy="1325563"/>
          </a:xfrm>
        </p:spPr>
        <p:txBody>
          <a:bodyPr/>
          <a:lstStyle/>
          <a:p>
            <a:r>
              <a:rPr lang="en-US" dirty="0"/>
              <a:t>Balanced scorecard slide 8</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30546"/>
            <a:ext cx="9264193" cy="615553"/>
          </a:xfrm>
          <a:prstGeom prst="rect">
            <a:avLst/>
          </a:prstGeom>
          <a:noFill/>
        </p:spPr>
        <p:txBody>
          <a:bodyPr wrap="square" lIns="0" tIns="0" rIns="0" bIns="0" rtlCol="0" anchor="ctr">
            <a:spAutoFit/>
          </a:bodyPr>
          <a:lstStyle/>
          <a:p>
            <a:pPr algn="ctr"/>
            <a:r>
              <a:rPr lang="en-US" sz="4000" b="1" dirty="0">
                <a:latin typeface="+mj-lt"/>
              </a:rPr>
              <a:t>Tangible  and Intangible </a:t>
            </a:r>
            <a:r>
              <a:rPr lang="en-US" sz="4000" dirty="0">
                <a:latin typeface="+mj-lt"/>
              </a:rPr>
              <a:t>value :</a:t>
            </a:r>
            <a:endParaRPr lang="en-US" sz="4400" dirty="0">
              <a:latin typeface="+mj-lt"/>
            </a:endParaRPr>
          </a:p>
        </p:txBody>
      </p:sp>
      <p:sp>
        <p:nvSpPr>
          <p:cNvPr id="8" name="Diamond 7">
            <a:extLst>
              <a:ext uri="{FF2B5EF4-FFF2-40B4-BE49-F238E27FC236}">
                <a16:creationId xmlns:a16="http://schemas.microsoft.com/office/drawing/2014/main" id="{93542F45-F86D-4BFB-AD3C-F3569FF97889}"/>
              </a:ext>
              <a:ext uri="{C183D7F6-B498-43B3-948B-1728B52AA6E4}">
                <adec:decorative xmlns:adec="http://schemas.microsoft.com/office/drawing/2017/decorative" val="1"/>
              </a:ext>
            </a:extLst>
          </p:cNvPr>
          <p:cNvSpPr/>
          <p:nvPr/>
        </p:nvSpPr>
        <p:spPr>
          <a:xfrm>
            <a:off x="696158" y="1250082"/>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8" name="TextBox 167">
            <a:extLst>
              <a:ext uri="{FF2B5EF4-FFF2-40B4-BE49-F238E27FC236}">
                <a16:creationId xmlns:a16="http://schemas.microsoft.com/office/drawing/2014/main" id="{39F335A2-FCEA-482E-AF80-46BFB511CD58}"/>
              </a:ext>
            </a:extLst>
          </p:cNvPr>
          <p:cNvSpPr txBox="1"/>
          <p:nvPr/>
        </p:nvSpPr>
        <p:spPr>
          <a:xfrm>
            <a:off x="3054842" y="5605531"/>
            <a:ext cx="6474837" cy="430887"/>
          </a:xfrm>
          <a:prstGeom prst="rect">
            <a:avLst/>
          </a:prstGeom>
          <a:noFill/>
        </p:spPr>
        <p:txBody>
          <a:bodyPr wrap="square" lIns="0" tIns="0" rIns="0" bIns="0" rtlCol="0">
            <a:spAutoFit/>
          </a:bodyPr>
          <a:lstStyle/>
          <a:p>
            <a:r>
              <a:rPr lang="en-US" sz="2800" dirty="0"/>
              <a:t>The development of the educational process</a:t>
            </a:r>
          </a:p>
        </p:txBody>
      </p:sp>
      <p:sp>
        <p:nvSpPr>
          <p:cNvPr id="169" name="Diamond 168">
            <a:extLst>
              <a:ext uri="{FF2B5EF4-FFF2-40B4-BE49-F238E27FC236}">
                <a16:creationId xmlns:a16="http://schemas.microsoft.com/office/drawing/2014/main" id="{56C7CE62-F75C-4C0A-A2D8-6FC23C3737A4}"/>
              </a:ext>
              <a:ext uri="{C183D7F6-B498-43B3-948B-1728B52AA6E4}">
                <adec:decorative xmlns:adec="http://schemas.microsoft.com/office/drawing/2017/decorative" val="1"/>
              </a:ext>
            </a:extLst>
          </p:cNvPr>
          <p:cNvSpPr/>
          <p:nvPr/>
        </p:nvSpPr>
        <p:spPr>
          <a:xfrm>
            <a:off x="696158" y="2340503"/>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1" name="Diamond 170">
            <a:extLst>
              <a:ext uri="{FF2B5EF4-FFF2-40B4-BE49-F238E27FC236}">
                <a16:creationId xmlns:a16="http://schemas.microsoft.com/office/drawing/2014/main" id="{428797F2-A3E5-4A66-9ADE-53005BF2C0EA}"/>
              </a:ext>
              <a:ext uri="{C183D7F6-B498-43B3-948B-1728B52AA6E4}">
                <adec:decorative xmlns:adec="http://schemas.microsoft.com/office/drawing/2017/decorative" val="1"/>
              </a:ext>
            </a:extLst>
          </p:cNvPr>
          <p:cNvSpPr/>
          <p:nvPr/>
        </p:nvSpPr>
        <p:spPr>
          <a:xfrm>
            <a:off x="696158" y="3454624"/>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a:xfrm>
            <a:off x="8615279" y="6383337"/>
            <a:ext cx="2743200" cy="365125"/>
          </a:xfrm>
        </p:spPr>
        <p:txBody>
          <a:bodyPr/>
          <a:lstStyle/>
          <a:p>
            <a:fld id="{5A4A7955-6230-48B4-BD8B-A7C460F75945}" type="slidenum">
              <a:rPr lang="en-US" smtClean="0"/>
              <a:t>5</a:t>
            </a:fld>
            <a:endParaRPr lang="en-US" dirty="0"/>
          </a:p>
        </p:txBody>
      </p:sp>
      <p:sp>
        <p:nvSpPr>
          <p:cNvPr id="99" name="TextBox 98">
            <a:extLst>
              <a:ext uri="{FF2B5EF4-FFF2-40B4-BE49-F238E27FC236}">
                <a16:creationId xmlns:a16="http://schemas.microsoft.com/office/drawing/2014/main" id="{C143EDA2-19E5-45B6-882B-D5E10837C975}"/>
              </a:ext>
            </a:extLst>
          </p:cNvPr>
          <p:cNvSpPr txBox="1"/>
          <p:nvPr/>
        </p:nvSpPr>
        <p:spPr>
          <a:xfrm>
            <a:off x="1741548" y="2583129"/>
            <a:ext cx="5573652" cy="430887"/>
          </a:xfrm>
          <a:prstGeom prst="rect">
            <a:avLst/>
          </a:prstGeom>
          <a:noFill/>
        </p:spPr>
        <p:txBody>
          <a:bodyPr wrap="square" lIns="0" tIns="0" rIns="0" bIns="0" rtlCol="0">
            <a:spAutoFit/>
          </a:bodyPr>
          <a:lstStyle/>
          <a:p>
            <a:r>
              <a:rPr lang="en-US" sz="2800" dirty="0"/>
              <a:t>Enter the digital principle</a:t>
            </a:r>
          </a:p>
        </p:txBody>
      </p:sp>
      <p:sp>
        <p:nvSpPr>
          <p:cNvPr id="101" name="TextBox 100">
            <a:extLst>
              <a:ext uri="{FF2B5EF4-FFF2-40B4-BE49-F238E27FC236}">
                <a16:creationId xmlns:a16="http://schemas.microsoft.com/office/drawing/2014/main" id="{46C69FF5-CCFA-4E20-B9F7-309E3F6FA3AE}"/>
              </a:ext>
            </a:extLst>
          </p:cNvPr>
          <p:cNvSpPr txBox="1"/>
          <p:nvPr/>
        </p:nvSpPr>
        <p:spPr>
          <a:xfrm>
            <a:off x="1741548" y="3690534"/>
            <a:ext cx="5573652" cy="430887"/>
          </a:xfrm>
          <a:prstGeom prst="rect">
            <a:avLst/>
          </a:prstGeom>
          <a:noFill/>
        </p:spPr>
        <p:txBody>
          <a:bodyPr wrap="square" lIns="0" tIns="0" rIns="0" bIns="0" rtlCol="0">
            <a:spAutoFit/>
          </a:bodyPr>
          <a:lstStyle/>
          <a:p>
            <a:r>
              <a:rPr lang="en-US" sz="2800" dirty="0"/>
              <a:t>increase productivity</a:t>
            </a:r>
          </a:p>
        </p:txBody>
      </p:sp>
      <p:sp>
        <p:nvSpPr>
          <p:cNvPr id="102" name="TextBox 101">
            <a:extLst>
              <a:ext uri="{FF2B5EF4-FFF2-40B4-BE49-F238E27FC236}">
                <a16:creationId xmlns:a16="http://schemas.microsoft.com/office/drawing/2014/main" id="{5C4C6C94-1767-46F4-B8D5-50E9A23A2313}"/>
              </a:ext>
            </a:extLst>
          </p:cNvPr>
          <p:cNvSpPr txBox="1"/>
          <p:nvPr/>
        </p:nvSpPr>
        <p:spPr>
          <a:xfrm>
            <a:off x="1741548" y="1506063"/>
            <a:ext cx="5573652" cy="430887"/>
          </a:xfrm>
          <a:prstGeom prst="rect">
            <a:avLst/>
          </a:prstGeom>
          <a:noFill/>
        </p:spPr>
        <p:txBody>
          <a:bodyPr wrap="square" lIns="0" tIns="0" rIns="0" bIns="0" rtlCol="0">
            <a:spAutoFit/>
          </a:bodyPr>
          <a:lstStyle/>
          <a:p>
            <a:r>
              <a:rPr lang="en-US" sz="2800" dirty="0"/>
              <a:t>Ease of access</a:t>
            </a:r>
          </a:p>
        </p:txBody>
      </p:sp>
      <p:sp>
        <p:nvSpPr>
          <p:cNvPr id="103" name="Diamond 102">
            <a:extLst>
              <a:ext uri="{FF2B5EF4-FFF2-40B4-BE49-F238E27FC236}">
                <a16:creationId xmlns:a16="http://schemas.microsoft.com/office/drawing/2014/main" id="{C66D934B-C479-4D27-8E7D-C7ADEC9D12A0}"/>
              </a:ext>
              <a:ext uri="{C183D7F6-B498-43B3-948B-1728B52AA6E4}">
                <adec:decorative xmlns:adec="http://schemas.microsoft.com/office/drawing/2017/decorative" val="1"/>
              </a:ext>
            </a:extLst>
          </p:cNvPr>
          <p:cNvSpPr/>
          <p:nvPr/>
        </p:nvSpPr>
        <p:spPr>
          <a:xfrm>
            <a:off x="10955080" y="1266635"/>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Diamond 103">
            <a:extLst>
              <a:ext uri="{FF2B5EF4-FFF2-40B4-BE49-F238E27FC236}">
                <a16:creationId xmlns:a16="http://schemas.microsoft.com/office/drawing/2014/main" id="{1A5E0CBE-0C25-41B3-B97E-43A9BCBDB46B}"/>
              </a:ext>
              <a:ext uri="{C183D7F6-B498-43B3-948B-1728B52AA6E4}">
                <adec:decorative xmlns:adec="http://schemas.microsoft.com/office/drawing/2017/decorative" val="1"/>
              </a:ext>
            </a:extLst>
          </p:cNvPr>
          <p:cNvSpPr/>
          <p:nvPr/>
        </p:nvSpPr>
        <p:spPr>
          <a:xfrm>
            <a:off x="10955080" y="2357056"/>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Diamond 104">
            <a:extLst>
              <a:ext uri="{FF2B5EF4-FFF2-40B4-BE49-F238E27FC236}">
                <a16:creationId xmlns:a16="http://schemas.microsoft.com/office/drawing/2014/main" id="{05B9D51D-F326-4E38-98DF-2507B032F3A3}"/>
              </a:ext>
              <a:ext uri="{C183D7F6-B498-43B3-948B-1728B52AA6E4}">
                <adec:decorative xmlns:adec="http://schemas.microsoft.com/office/drawing/2017/decorative" val="1"/>
              </a:ext>
            </a:extLst>
          </p:cNvPr>
          <p:cNvSpPr/>
          <p:nvPr/>
        </p:nvSpPr>
        <p:spPr>
          <a:xfrm>
            <a:off x="10955080" y="3471177"/>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TextBox 105">
            <a:extLst>
              <a:ext uri="{FF2B5EF4-FFF2-40B4-BE49-F238E27FC236}">
                <a16:creationId xmlns:a16="http://schemas.microsoft.com/office/drawing/2014/main" id="{92E370CF-2EB3-4739-A920-6C82C71272AD}"/>
              </a:ext>
            </a:extLst>
          </p:cNvPr>
          <p:cNvSpPr txBox="1"/>
          <p:nvPr/>
        </p:nvSpPr>
        <p:spPr>
          <a:xfrm>
            <a:off x="5179177" y="2571291"/>
            <a:ext cx="5573652" cy="430887"/>
          </a:xfrm>
          <a:prstGeom prst="rect">
            <a:avLst/>
          </a:prstGeom>
          <a:noFill/>
        </p:spPr>
        <p:txBody>
          <a:bodyPr wrap="square" lIns="0" tIns="0" rIns="0" bIns="0" rtlCol="0">
            <a:spAutoFit/>
          </a:bodyPr>
          <a:lstStyle/>
          <a:p>
            <a:pPr algn="r"/>
            <a:r>
              <a:rPr lang="en-US" sz="2800" dirty="0"/>
              <a:t>Save time and effort.</a:t>
            </a:r>
          </a:p>
        </p:txBody>
      </p:sp>
      <p:sp>
        <p:nvSpPr>
          <p:cNvPr id="107" name="TextBox 106">
            <a:extLst>
              <a:ext uri="{FF2B5EF4-FFF2-40B4-BE49-F238E27FC236}">
                <a16:creationId xmlns:a16="http://schemas.microsoft.com/office/drawing/2014/main" id="{4B71D755-8665-4F97-AE21-AE20FC49AF87}"/>
              </a:ext>
            </a:extLst>
          </p:cNvPr>
          <p:cNvSpPr txBox="1"/>
          <p:nvPr/>
        </p:nvSpPr>
        <p:spPr>
          <a:xfrm>
            <a:off x="5179177" y="3678696"/>
            <a:ext cx="5573652" cy="430887"/>
          </a:xfrm>
          <a:prstGeom prst="rect">
            <a:avLst/>
          </a:prstGeom>
          <a:noFill/>
        </p:spPr>
        <p:txBody>
          <a:bodyPr wrap="square" lIns="0" tIns="0" rIns="0" bIns="0" rtlCol="0">
            <a:spAutoFit/>
          </a:bodyPr>
          <a:lstStyle/>
          <a:p>
            <a:pPr algn="r"/>
            <a:r>
              <a:rPr lang="en-US" sz="2800" dirty="0"/>
              <a:t>Reduce human errors</a:t>
            </a:r>
          </a:p>
        </p:txBody>
      </p:sp>
      <p:sp>
        <p:nvSpPr>
          <p:cNvPr id="108" name="TextBox 107">
            <a:extLst>
              <a:ext uri="{FF2B5EF4-FFF2-40B4-BE49-F238E27FC236}">
                <a16:creationId xmlns:a16="http://schemas.microsoft.com/office/drawing/2014/main" id="{89A7764B-AA7A-4897-BB7D-838B9AC9D327}"/>
              </a:ext>
            </a:extLst>
          </p:cNvPr>
          <p:cNvSpPr txBox="1"/>
          <p:nvPr/>
        </p:nvSpPr>
        <p:spPr>
          <a:xfrm>
            <a:off x="5179177" y="1494225"/>
            <a:ext cx="5573652" cy="430887"/>
          </a:xfrm>
          <a:prstGeom prst="rect">
            <a:avLst/>
          </a:prstGeom>
          <a:noFill/>
        </p:spPr>
        <p:txBody>
          <a:bodyPr wrap="square" lIns="0" tIns="0" rIns="0" bIns="0" rtlCol="0">
            <a:spAutoFit/>
          </a:bodyPr>
          <a:lstStyle/>
          <a:p>
            <a:pPr algn="r"/>
            <a:r>
              <a:rPr lang="en-US" sz="2800" dirty="0"/>
              <a:t>decrease costs</a:t>
            </a:r>
          </a:p>
        </p:txBody>
      </p:sp>
      <p:sp>
        <p:nvSpPr>
          <p:cNvPr id="109" name="Diamond 108">
            <a:extLst>
              <a:ext uri="{FF2B5EF4-FFF2-40B4-BE49-F238E27FC236}">
                <a16:creationId xmlns:a16="http://schemas.microsoft.com/office/drawing/2014/main" id="{ADE01375-5D01-453E-B8D5-A69F4A298D57}"/>
              </a:ext>
              <a:ext uri="{C183D7F6-B498-43B3-948B-1728B52AA6E4}">
                <adec:decorative xmlns:adec="http://schemas.microsoft.com/office/drawing/2017/decorative" val="1"/>
              </a:ext>
            </a:extLst>
          </p:cNvPr>
          <p:cNvSpPr/>
          <p:nvPr/>
        </p:nvSpPr>
        <p:spPr>
          <a:xfrm>
            <a:off x="1938579" y="5363775"/>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Diamond 109">
            <a:extLst>
              <a:ext uri="{FF2B5EF4-FFF2-40B4-BE49-F238E27FC236}">
                <a16:creationId xmlns:a16="http://schemas.microsoft.com/office/drawing/2014/main" id="{7D53D1DD-62CB-494D-B8E6-C2ED2331BA11}"/>
              </a:ext>
              <a:ext uri="{C183D7F6-B498-43B3-948B-1728B52AA6E4}">
                <adec:decorative xmlns:adec="http://schemas.microsoft.com/office/drawing/2017/decorative" val="1"/>
              </a:ext>
            </a:extLst>
          </p:cNvPr>
          <p:cNvSpPr/>
          <p:nvPr/>
        </p:nvSpPr>
        <p:spPr>
          <a:xfrm>
            <a:off x="9529679" y="5363775"/>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22085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413338"/>
            <a:ext cx="5786662" cy="2031325"/>
          </a:xfrm>
          <a:prstGeom prst="rect">
            <a:avLst/>
          </a:prstGeom>
          <a:noFill/>
        </p:spPr>
        <p:txBody>
          <a:bodyPr wrap="square" lIns="0" tIns="0" rIns="0" bIns="0" rtlCol="0" anchor="ctr">
            <a:spAutoFit/>
          </a:bodyPr>
          <a:lstStyle/>
          <a:p>
            <a:pPr algn="ctr"/>
            <a:r>
              <a:rPr lang="en-US" sz="6600" b="1" dirty="0">
                <a:solidFill>
                  <a:schemeClr val="bg1"/>
                </a:solidFill>
                <a:latin typeface="+mj-lt"/>
              </a:rPr>
              <a:t>Feasibility Study</a:t>
            </a: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7363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00E293BF-549B-485D-9D6B-4891FBAD4F6B}"/>
              </a:ext>
            </a:extLst>
          </p:cNvPr>
          <p:cNvSpPr>
            <a:spLocks noGrp="1"/>
          </p:cNvSpPr>
          <p:nvPr>
            <p:ph type="title" idx="4294967295"/>
          </p:nvPr>
        </p:nvSpPr>
        <p:spPr>
          <a:xfrm>
            <a:off x="0" y="365125"/>
            <a:ext cx="10515600" cy="1325563"/>
          </a:xfrm>
        </p:spPr>
        <p:txBody>
          <a:bodyPr/>
          <a:lstStyle/>
          <a:p>
            <a:r>
              <a:rPr lang="en-US" dirty="0"/>
              <a:t>Balanced scorecard slide 5</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3" y="230546"/>
            <a:ext cx="9264193" cy="615553"/>
          </a:xfrm>
          <a:prstGeom prst="rect">
            <a:avLst/>
          </a:prstGeom>
          <a:noFill/>
        </p:spPr>
        <p:txBody>
          <a:bodyPr wrap="square" lIns="0" tIns="0" rIns="0" bIns="0" rtlCol="0" anchor="ctr">
            <a:spAutoFit/>
          </a:bodyPr>
          <a:lstStyle/>
          <a:p>
            <a:pPr algn="ctr"/>
            <a:r>
              <a:rPr lang="en-US" sz="4000" b="1" dirty="0">
                <a:latin typeface="+mj-lt"/>
              </a:rPr>
              <a:t>Technical </a:t>
            </a:r>
            <a:r>
              <a:rPr lang="en-US" sz="4000" dirty="0">
                <a:latin typeface="Century Gothic (Headings)"/>
              </a:rPr>
              <a:t>Feasibility</a:t>
            </a:r>
            <a:r>
              <a:rPr lang="en-US" sz="4000" dirty="0">
                <a:latin typeface="+mj-lt"/>
              </a:rPr>
              <a:t>:</a:t>
            </a:r>
            <a:endParaRPr lang="en-US" sz="4400" dirty="0">
              <a:latin typeface="+mj-lt"/>
            </a:endParaRPr>
          </a:p>
        </p:txBody>
      </p:sp>
      <p:sp>
        <p:nvSpPr>
          <p:cNvPr id="54" name="Rounded Rectangle 75">
            <a:extLst>
              <a:ext uri="{FF2B5EF4-FFF2-40B4-BE49-F238E27FC236}">
                <a16:creationId xmlns:a16="http://schemas.microsoft.com/office/drawing/2014/main" id="{8E056C9B-117C-46A2-9865-3A1EAB43F539}"/>
              </a:ext>
              <a:ext uri="{C183D7F6-B498-43B3-948B-1728B52AA6E4}">
                <adec:decorative xmlns:adec="http://schemas.microsoft.com/office/drawing/2017/decorative" val="1"/>
              </a:ext>
            </a:extLst>
          </p:cNvPr>
          <p:cNvSpPr/>
          <p:nvPr/>
        </p:nvSpPr>
        <p:spPr>
          <a:xfrm>
            <a:off x="292100" y="1238360"/>
            <a:ext cx="7247686"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Familiarity with the functions of staff</a:t>
            </a:r>
          </a:p>
        </p:txBody>
      </p:sp>
      <p:sp>
        <p:nvSpPr>
          <p:cNvPr id="52" name="Rounded Rectangle 81">
            <a:extLst>
              <a:ext uri="{FF2B5EF4-FFF2-40B4-BE49-F238E27FC236}">
                <a16:creationId xmlns:a16="http://schemas.microsoft.com/office/drawing/2014/main" id="{30900DD1-10D4-4CC5-8A1B-5E61D6A8726F}"/>
              </a:ext>
              <a:ext uri="{C183D7F6-B498-43B3-948B-1728B52AA6E4}">
                <adec:decorative xmlns:adec="http://schemas.microsoft.com/office/drawing/2017/decorative" val="1"/>
              </a:ext>
            </a:extLst>
          </p:cNvPr>
          <p:cNvSpPr/>
          <p:nvPr/>
        </p:nvSpPr>
        <p:spPr>
          <a:xfrm>
            <a:off x="292100" y="1962545"/>
            <a:ext cx="8579184" cy="555494"/>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chemeClr val="tx1"/>
                </a:solidFill>
              </a:rPr>
              <a:t>We must have full awareness of all staff functions</a:t>
            </a:r>
          </a:p>
        </p:txBody>
      </p:sp>
      <p:sp>
        <p:nvSpPr>
          <p:cNvPr id="57" name="Rounded Rectangle 76">
            <a:extLst>
              <a:ext uri="{FF2B5EF4-FFF2-40B4-BE49-F238E27FC236}">
                <a16:creationId xmlns:a16="http://schemas.microsoft.com/office/drawing/2014/main" id="{F0167C70-F7E1-45CB-A597-2788760DBE68}"/>
              </a:ext>
              <a:ext uri="{C183D7F6-B498-43B3-948B-1728B52AA6E4}">
                <adec:decorative xmlns:adec="http://schemas.microsoft.com/office/drawing/2017/decorative" val="1"/>
              </a:ext>
            </a:extLst>
          </p:cNvPr>
          <p:cNvSpPr/>
          <p:nvPr/>
        </p:nvSpPr>
        <p:spPr>
          <a:xfrm>
            <a:off x="10094494" y="1416196"/>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7">
            <a:extLst>
              <a:ext uri="{FF2B5EF4-FFF2-40B4-BE49-F238E27FC236}">
                <a16:creationId xmlns:a16="http://schemas.microsoft.com/office/drawing/2014/main" id="{D05DC849-1D99-422D-9887-1F0EF21B015D}"/>
              </a:ext>
              <a:ext uri="{C183D7F6-B498-43B3-948B-1728B52AA6E4}">
                <adec:decorative xmlns:adec="http://schemas.microsoft.com/office/drawing/2017/decorative" val="1"/>
              </a:ext>
            </a:extLst>
          </p:cNvPr>
          <p:cNvSpPr/>
          <p:nvPr/>
        </p:nvSpPr>
        <p:spPr>
          <a:xfrm>
            <a:off x="1644125" y="6201386"/>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8">
            <a:extLst>
              <a:ext uri="{FF2B5EF4-FFF2-40B4-BE49-F238E27FC236}">
                <a16:creationId xmlns:a16="http://schemas.microsoft.com/office/drawing/2014/main" id="{21EA2319-E031-4C24-97DB-A7C7217BBD75}"/>
              </a:ext>
              <a:ext uri="{C183D7F6-B498-43B3-948B-1728B52AA6E4}">
                <adec:decorative xmlns:adec="http://schemas.microsoft.com/office/drawing/2017/decorative" val="1"/>
              </a:ext>
            </a:extLst>
          </p:cNvPr>
          <p:cNvSpPr/>
          <p:nvPr/>
        </p:nvSpPr>
        <p:spPr>
          <a:xfrm>
            <a:off x="2351968" y="657569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9">
            <a:extLst>
              <a:ext uri="{FF2B5EF4-FFF2-40B4-BE49-F238E27FC236}">
                <a16:creationId xmlns:a16="http://schemas.microsoft.com/office/drawing/2014/main" id="{9FB01B4F-0A61-4148-ACB1-6F007336C62F}"/>
              </a:ext>
              <a:ext uri="{C183D7F6-B498-43B3-948B-1728B52AA6E4}">
                <adec:decorative xmlns:adec="http://schemas.microsoft.com/office/drawing/2017/decorative" val="1"/>
              </a:ext>
            </a:extLst>
          </p:cNvPr>
          <p:cNvSpPr/>
          <p:nvPr/>
        </p:nvSpPr>
        <p:spPr>
          <a:xfrm>
            <a:off x="2423625" y="61737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7</a:t>
            </a:fld>
            <a:endParaRPr lang="en-US" dirty="0"/>
          </a:p>
        </p:txBody>
      </p:sp>
      <p:sp>
        <p:nvSpPr>
          <p:cNvPr id="169" name="Rounded Rectangle 75">
            <a:extLst>
              <a:ext uri="{FF2B5EF4-FFF2-40B4-BE49-F238E27FC236}">
                <a16:creationId xmlns:a16="http://schemas.microsoft.com/office/drawing/2014/main" id="{F4CB51F1-AFF4-4401-85EF-F40244C8C23A}"/>
              </a:ext>
              <a:ext uri="{C183D7F6-B498-43B3-948B-1728B52AA6E4}">
                <adec:decorative xmlns:adec="http://schemas.microsoft.com/office/drawing/2017/decorative" val="1"/>
              </a:ext>
            </a:extLst>
          </p:cNvPr>
          <p:cNvSpPr/>
          <p:nvPr/>
        </p:nvSpPr>
        <p:spPr>
          <a:xfrm>
            <a:off x="292099" y="2671853"/>
            <a:ext cx="7247687"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Familiarity with the desktop application</a:t>
            </a:r>
          </a:p>
        </p:txBody>
      </p:sp>
      <p:sp>
        <p:nvSpPr>
          <p:cNvPr id="170" name="Rounded Rectangle 81">
            <a:extLst>
              <a:ext uri="{FF2B5EF4-FFF2-40B4-BE49-F238E27FC236}">
                <a16:creationId xmlns:a16="http://schemas.microsoft.com/office/drawing/2014/main" id="{94F04EA8-B80F-49AC-89CE-2C3C8CF1B276}"/>
              </a:ext>
              <a:ext uri="{C183D7F6-B498-43B3-948B-1728B52AA6E4}">
                <adec:decorative xmlns:adec="http://schemas.microsoft.com/office/drawing/2017/decorative" val="1"/>
              </a:ext>
            </a:extLst>
          </p:cNvPr>
          <p:cNvSpPr/>
          <p:nvPr/>
        </p:nvSpPr>
        <p:spPr>
          <a:xfrm>
            <a:off x="292100" y="3396038"/>
            <a:ext cx="8579184" cy="555494"/>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chemeClr val="tx1"/>
                </a:solidFill>
              </a:rPr>
              <a:t>our team will be excellent in desktop app</a:t>
            </a:r>
          </a:p>
        </p:txBody>
      </p:sp>
      <p:sp>
        <p:nvSpPr>
          <p:cNvPr id="171" name="Rounded Rectangle 75">
            <a:extLst>
              <a:ext uri="{FF2B5EF4-FFF2-40B4-BE49-F238E27FC236}">
                <a16:creationId xmlns:a16="http://schemas.microsoft.com/office/drawing/2014/main" id="{03270E64-1B3F-436E-BA8D-FC40DBF8C669}"/>
              </a:ext>
              <a:ext uri="{C183D7F6-B498-43B3-948B-1728B52AA6E4}">
                <adec:decorative xmlns:adec="http://schemas.microsoft.com/office/drawing/2017/decorative" val="1"/>
              </a:ext>
            </a:extLst>
          </p:cNvPr>
          <p:cNvSpPr/>
          <p:nvPr/>
        </p:nvSpPr>
        <p:spPr>
          <a:xfrm>
            <a:off x="292100" y="4104876"/>
            <a:ext cx="7247688"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chemeClr val="bg1"/>
                </a:solidFill>
              </a:rPr>
              <a:t>The possibility of providing a big database</a:t>
            </a:r>
          </a:p>
        </p:txBody>
      </p:sp>
      <p:sp>
        <p:nvSpPr>
          <p:cNvPr id="172" name="Rounded Rectangle 81">
            <a:extLst>
              <a:ext uri="{FF2B5EF4-FFF2-40B4-BE49-F238E27FC236}">
                <a16:creationId xmlns:a16="http://schemas.microsoft.com/office/drawing/2014/main" id="{5885B75A-0F83-4F7D-B283-420C1F2B6935}"/>
              </a:ext>
              <a:ext uri="{C183D7F6-B498-43B3-948B-1728B52AA6E4}">
                <adec:decorative xmlns:adec="http://schemas.microsoft.com/office/drawing/2017/decorative" val="1"/>
              </a:ext>
            </a:extLst>
          </p:cNvPr>
          <p:cNvSpPr/>
          <p:nvPr/>
        </p:nvSpPr>
        <p:spPr>
          <a:xfrm>
            <a:off x="292100" y="4829061"/>
            <a:ext cx="8579184" cy="555494"/>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chemeClr val="tx1"/>
                </a:solidFill>
              </a:rPr>
              <a:t>The number of students and staff may increase</a:t>
            </a:r>
          </a:p>
        </p:txBody>
      </p:sp>
      <p:sp>
        <p:nvSpPr>
          <p:cNvPr id="173" name="Rounded Rectangle 76">
            <a:extLst>
              <a:ext uri="{FF2B5EF4-FFF2-40B4-BE49-F238E27FC236}">
                <a16:creationId xmlns:a16="http://schemas.microsoft.com/office/drawing/2014/main" id="{26887109-38A1-413A-AEAA-8B2475542F32}"/>
              </a:ext>
              <a:ext uri="{C183D7F6-B498-43B3-948B-1728B52AA6E4}">
                <adec:decorative xmlns:adec="http://schemas.microsoft.com/office/drawing/2017/decorative" val="1"/>
              </a:ext>
            </a:extLst>
          </p:cNvPr>
          <p:cNvSpPr/>
          <p:nvPr/>
        </p:nvSpPr>
        <p:spPr>
          <a:xfrm rot="18964140">
            <a:off x="10180196" y="5480486"/>
            <a:ext cx="1100412" cy="111864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4" name="Rounded Rectangle 77">
            <a:extLst>
              <a:ext uri="{FF2B5EF4-FFF2-40B4-BE49-F238E27FC236}">
                <a16:creationId xmlns:a16="http://schemas.microsoft.com/office/drawing/2014/main" id="{AAA87A80-AADA-4023-93C4-26EC718F0EEE}"/>
              </a:ext>
              <a:ext uri="{C183D7F6-B498-43B3-948B-1728B52AA6E4}">
                <adec:decorative xmlns:adec="http://schemas.microsoft.com/office/drawing/2017/decorative" val="1"/>
              </a:ext>
            </a:extLst>
          </p:cNvPr>
          <p:cNvSpPr/>
          <p:nvPr/>
        </p:nvSpPr>
        <p:spPr>
          <a:xfrm rot="18964140">
            <a:off x="9489976" y="1051131"/>
            <a:ext cx="516550" cy="520613"/>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Rounded Rectangle 78">
            <a:extLst>
              <a:ext uri="{FF2B5EF4-FFF2-40B4-BE49-F238E27FC236}">
                <a16:creationId xmlns:a16="http://schemas.microsoft.com/office/drawing/2014/main" id="{36176D94-3D0D-47AD-A680-AA3F465EF6CC}"/>
              </a:ext>
              <a:ext uri="{C183D7F6-B498-43B3-948B-1728B52AA6E4}">
                <adec:decorative xmlns:adec="http://schemas.microsoft.com/office/drawing/2017/decorative" val="1"/>
              </a:ext>
            </a:extLst>
          </p:cNvPr>
          <p:cNvSpPr/>
          <p:nvPr/>
        </p:nvSpPr>
        <p:spPr>
          <a:xfrm rot="18964140">
            <a:off x="10734231" y="4076333"/>
            <a:ext cx="501618" cy="50556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ounded Rectangle 79">
            <a:extLst>
              <a:ext uri="{FF2B5EF4-FFF2-40B4-BE49-F238E27FC236}">
                <a16:creationId xmlns:a16="http://schemas.microsoft.com/office/drawing/2014/main" id="{57FC31CB-0E58-4B3F-8A06-FF56C303C1E7}"/>
              </a:ext>
              <a:ext uri="{C183D7F6-B498-43B3-948B-1728B52AA6E4}">
                <adec:decorative xmlns:adec="http://schemas.microsoft.com/office/drawing/2017/decorative" val="1"/>
              </a:ext>
            </a:extLst>
          </p:cNvPr>
          <p:cNvSpPr/>
          <p:nvPr/>
        </p:nvSpPr>
        <p:spPr>
          <a:xfrm rot="18964140">
            <a:off x="9680296" y="4027535"/>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8" name="Rounded Rectangle 78">
            <a:extLst>
              <a:ext uri="{FF2B5EF4-FFF2-40B4-BE49-F238E27FC236}">
                <a16:creationId xmlns:a16="http://schemas.microsoft.com/office/drawing/2014/main" id="{4EC3C067-68DC-4A73-8F30-A98E6CC0880D}"/>
              </a:ext>
              <a:ext uri="{C183D7F6-B498-43B3-948B-1728B52AA6E4}">
                <adec:decorative xmlns:adec="http://schemas.microsoft.com/office/drawing/2017/decorative" val="1"/>
              </a:ext>
            </a:extLst>
          </p:cNvPr>
          <p:cNvSpPr/>
          <p:nvPr/>
        </p:nvSpPr>
        <p:spPr>
          <a:xfrm>
            <a:off x="9402123" y="3790432"/>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9" name="Rounded Rectangle 76">
            <a:extLst>
              <a:ext uri="{FF2B5EF4-FFF2-40B4-BE49-F238E27FC236}">
                <a16:creationId xmlns:a16="http://schemas.microsoft.com/office/drawing/2014/main" id="{2E9D1CE5-03CB-428A-9B1D-86C7D2784BC7}"/>
              </a:ext>
              <a:ext uri="{C183D7F6-B498-43B3-948B-1728B52AA6E4}">
                <adec:decorative xmlns:adec="http://schemas.microsoft.com/office/drawing/2017/decorative" val="1"/>
              </a:ext>
            </a:extLst>
          </p:cNvPr>
          <p:cNvSpPr/>
          <p:nvPr/>
        </p:nvSpPr>
        <p:spPr>
          <a:xfrm>
            <a:off x="532443" y="285190"/>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0" name="Rounded Rectangle 78">
            <a:extLst>
              <a:ext uri="{FF2B5EF4-FFF2-40B4-BE49-F238E27FC236}">
                <a16:creationId xmlns:a16="http://schemas.microsoft.com/office/drawing/2014/main" id="{D28D7552-A54E-40DC-A150-44BBA71B6B4B}"/>
              </a:ext>
              <a:ext uri="{C183D7F6-B498-43B3-948B-1728B52AA6E4}">
                <adec:decorative xmlns:adec="http://schemas.microsoft.com/office/drawing/2017/decorative" val="1"/>
              </a:ext>
            </a:extLst>
          </p:cNvPr>
          <p:cNvSpPr/>
          <p:nvPr/>
        </p:nvSpPr>
        <p:spPr>
          <a:xfrm>
            <a:off x="1148131" y="75673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1" name="Rounded Rectangle 75">
            <a:extLst>
              <a:ext uri="{FF2B5EF4-FFF2-40B4-BE49-F238E27FC236}">
                <a16:creationId xmlns:a16="http://schemas.microsoft.com/office/drawing/2014/main" id="{59963AB2-596D-44FF-9866-13A779D7DDDA}"/>
              </a:ext>
              <a:ext uri="{C183D7F6-B498-43B3-948B-1728B52AA6E4}">
                <adec:decorative xmlns:adec="http://schemas.microsoft.com/office/drawing/2017/decorative" val="1"/>
              </a:ext>
            </a:extLst>
          </p:cNvPr>
          <p:cNvSpPr/>
          <p:nvPr/>
        </p:nvSpPr>
        <p:spPr>
          <a:xfrm>
            <a:off x="292099" y="5485104"/>
            <a:ext cx="7247689"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effectLst/>
                <a:latin typeface="Calibri Light (Body)"/>
                <a:ea typeface="Times New Roman" panose="02020603050405020304" pitchFamily="18" charset="0"/>
              </a:rPr>
              <a:t>we need to have a strong base in programming.</a:t>
            </a:r>
            <a:endParaRPr lang="en-US" sz="2000" dirty="0">
              <a:solidFill>
                <a:prstClr val="white"/>
              </a:solidFill>
              <a:latin typeface="Calibri Light (Body)"/>
            </a:endParaRPr>
          </a:p>
        </p:txBody>
      </p:sp>
    </p:spTree>
    <p:extLst>
      <p:ext uri="{BB962C8B-B14F-4D97-AF65-F5344CB8AC3E}">
        <p14:creationId xmlns:p14="http://schemas.microsoft.com/office/powerpoint/2010/main" val="3176136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00E293BF-549B-485D-9D6B-4891FBAD4F6B}"/>
              </a:ext>
            </a:extLst>
          </p:cNvPr>
          <p:cNvSpPr>
            <a:spLocks noGrp="1"/>
          </p:cNvSpPr>
          <p:nvPr>
            <p:ph type="title" idx="4294967295"/>
          </p:nvPr>
        </p:nvSpPr>
        <p:spPr>
          <a:xfrm>
            <a:off x="0" y="365125"/>
            <a:ext cx="10515600" cy="1325563"/>
          </a:xfrm>
        </p:spPr>
        <p:txBody>
          <a:bodyPr/>
          <a:lstStyle/>
          <a:p>
            <a:r>
              <a:rPr lang="en-US" dirty="0"/>
              <a:t>Balanced scorecard slide 5</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3" y="230546"/>
            <a:ext cx="9264193" cy="615553"/>
          </a:xfrm>
          <a:prstGeom prst="rect">
            <a:avLst/>
          </a:prstGeom>
          <a:noFill/>
        </p:spPr>
        <p:txBody>
          <a:bodyPr wrap="square" lIns="0" tIns="0" rIns="0" bIns="0" rtlCol="0" anchor="ctr">
            <a:spAutoFit/>
          </a:bodyPr>
          <a:lstStyle/>
          <a:p>
            <a:pPr algn="ctr"/>
            <a:r>
              <a:rPr lang="en-US" sz="4000" b="1" dirty="0">
                <a:latin typeface="+mj-lt"/>
              </a:rPr>
              <a:t>Technical </a:t>
            </a:r>
            <a:r>
              <a:rPr lang="en-US" sz="4000" dirty="0">
                <a:latin typeface="Century Gothic (Headings)"/>
              </a:rPr>
              <a:t>Feasibility</a:t>
            </a:r>
            <a:r>
              <a:rPr lang="en-US" sz="4000" dirty="0">
                <a:latin typeface="+mj-lt"/>
              </a:rPr>
              <a:t>:</a:t>
            </a:r>
            <a:endParaRPr lang="en-US" sz="4400" dirty="0">
              <a:latin typeface="+mj-lt"/>
            </a:endParaRPr>
          </a:p>
        </p:txBody>
      </p:sp>
      <p:sp>
        <p:nvSpPr>
          <p:cNvPr id="54" name="Rounded Rectangle 75">
            <a:extLst>
              <a:ext uri="{FF2B5EF4-FFF2-40B4-BE49-F238E27FC236}">
                <a16:creationId xmlns:a16="http://schemas.microsoft.com/office/drawing/2014/main" id="{8E056C9B-117C-46A2-9865-3A1EAB43F539}"/>
              </a:ext>
              <a:ext uri="{C183D7F6-B498-43B3-948B-1728B52AA6E4}">
                <adec:decorative xmlns:adec="http://schemas.microsoft.com/office/drawing/2017/decorative" val="1"/>
              </a:ext>
            </a:extLst>
          </p:cNvPr>
          <p:cNvSpPr/>
          <p:nvPr/>
        </p:nvSpPr>
        <p:spPr>
          <a:xfrm>
            <a:off x="292100" y="1238360"/>
            <a:ext cx="7247686"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Name of the server</a:t>
            </a:r>
          </a:p>
        </p:txBody>
      </p:sp>
      <p:sp>
        <p:nvSpPr>
          <p:cNvPr id="52" name="Rounded Rectangle 81">
            <a:extLst>
              <a:ext uri="{FF2B5EF4-FFF2-40B4-BE49-F238E27FC236}">
                <a16:creationId xmlns:a16="http://schemas.microsoft.com/office/drawing/2014/main" id="{30900DD1-10D4-4CC5-8A1B-5E61D6A8726F}"/>
              </a:ext>
              <a:ext uri="{C183D7F6-B498-43B3-948B-1728B52AA6E4}">
                <adec:decorative xmlns:adec="http://schemas.microsoft.com/office/drawing/2017/decorative" val="1"/>
              </a:ext>
            </a:extLst>
          </p:cNvPr>
          <p:cNvSpPr/>
          <p:nvPr/>
        </p:nvSpPr>
        <p:spPr>
          <a:xfrm>
            <a:off x="292100" y="1962545"/>
            <a:ext cx="5545992" cy="1596581"/>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chemeClr val="tx1"/>
                </a:solidFill>
              </a:rPr>
              <a:t>Windows server 2019</a:t>
            </a:r>
          </a:p>
          <a:p>
            <a:r>
              <a:rPr lang="en-US" sz="2800" dirty="0">
                <a:solidFill>
                  <a:schemeClr val="tx1"/>
                </a:solidFill>
              </a:rPr>
              <a:t>kali linux like :Centos</a:t>
            </a:r>
            <a:r>
              <a:rPr lang="ar-EG" sz="2800" dirty="0">
                <a:solidFill>
                  <a:schemeClr val="tx1"/>
                </a:solidFill>
              </a:rPr>
              <a:t> </a:t>
            </a:r>
            <a:r>
              <a:rPr lang="en-US" sz="2800" dirty="0">
                <a:solidFill>
                  <a:schemeClr val="tx1"/>
                </a:solidFill>
              </a:rPr>
              <a:t> or Ubuntu</a:t>
            </a:r>
          </a:p>
        </p:txBody>
      </p:sp>
      <p:sp>
        <p:nvSpPr>
          <p:cNvPr id="57" name="Rounded Rectangle 76">
            <a:extLst>
              <a:ext uri="{FF2B5EF4-FFF2-40B4-BE49-F238E27FC236}">
                <a16:creationId xmlns:a16="http://schemas.microsoft.com/office/drawing/2014/main" id="{F0167C70-F7E1-45CB-A597-2788760DBE68}"/>
              </a:ext>
              <a:ext uri="{C183D7F6-B498-43B3-948B-1728B52AA6E4}">
                <adec:decorative xmlns:adec="http://schemas.microsoft.com/office/drawing/2017/decorative" val="1"/>
              </a:ext>
            </a:extLst>
          </p:cNvPr>
          <p:cNvSpPr/>
          <p:nvPr/>
        </p:nvSpPr>
        <p:spPr>
          <a:xfrm>
            <a:off x="10094494" y="1416196"/>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7">
            <a:extLst>
              <a:ext uri="{FF2B5EF4-FFF2-40B4-BE49-F238E27FC236}">
                <a16:creationId xmlns:a16="http://schemas.microsoft.com/office/drawing/2014/main" id="{D05DC849-1D99-422D-9887-1F0EF21B015D}"/>
              </a:ext>
              <a:ext uri="{C183D7F6-B498-43B3-948B-1728B52AA6E4}">
                <adec:decorative xmlns:adec="http://schemas.microsoft.com/office/drawing/2017/decorative" val="1"/>
              </a:ext>
            </a:extLst>
          </p:cNvPr>
          <p:cNvSpPr/>
          <p:nvPr/>
        </p:nvSpPr>
        <p:spPr>
          <a:xfrm>
            <a:off x="1644125" y="6201386"/>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8">
            <a:extLst>
              <a:ext uri="{FF2B5EF4-FFF2-40B4-BE49-F238E27FC236}">
                <a16:creationId xmlns:a16="http://schemas.microsoft.com/office/drawing/2014/main" id="{21EA2319-E031-4C24-97DB-A7C7217BBD75}"/>
              </a:ext>
              <a:ext uri="{C183D7F6-B498-43B3-948B-1728B52AA6E4}">
                <adec:decorative xmlns:adec="http://schemas.microsoft.com/office/drawing/2017/decorative" val="1"/>
              </a:ext>
            </a:extLst>
          </p:cNvPr>
          <p:cNvSpPr/>
          <p:nvPr/>
        </p:nvSpPr>
        <p:spPr>
          <a:xfrm>
            <a:off x="2351968" y="6575691"/>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9">
            <a:extLst>
              <a:ext uri="{FF2B5EF4-FFF2-40B4-BE49-F238E27FC236}">
                <a16:creationId xmlns:a16="http://schemas.microsoft.com/office/drawing/2014/main" id="{9FB01B4F-0A61-4148-ACB1-6F007336C62F}"/>
              </a:ext>
              <a:ext uri="{C183D7F6-B498-43B3-948B-1728B52AA6E4}">
                <adec:decorative xmlns:adec="http://schemas.microsoft.com/office/drawing/2017/decorative" val="1"/>
              </a:ext>
            </a:extLst>
          </p:cNvPr>
          <p:cNvSpPr/>
          <p:nvPr/>
        </p:nvSpPr>
        <p:spPr>
          <a:xfrm>
            <a:off x="2423625" y="617378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pPr/>
              <a:t>8</a:t>
            </a:fld>
            <a:endParaRPr lang="en-US" dirty="0"/>
          </a:p>
        </p:txBody>
      </p:sp>
      <p:sp>
        <p:nvSpPr>
          <p:cNvPr id="173" name="Rounded Rectangle 76">
            <a:extLst>
              <a:ext uri="{FF2B5EF4-FFF2-40B4-BE49-F238E27FC236}">
                <a16:creationId xmlns:a16="http://schemas.microsoft.com/office/drawing/2014/main" id="{26887109-38A1-413A-AEAA-8B2475542F32}"/>
              </a:ext>
              <a:ext uri="{C183D7F6-B498-43B3-948B-1728B52AA6E4}">
                <adec:decorative xmlns:adec="http://schemas.microsoft.com/office/drawing/2017/decorative" val="1"/>
              </a:ext>
            </a:extLst>
          </p:cNvPr>
          <p:cNvSpPr/>
          <p:nvPr/>
        </p:nvSpPr>
        <p:spPr>
          <a:xfrm rot="18964140">
            <a:off x="1013876" y="4214299"/>
            <a:ext cx="1100412" cy="111864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4" name="Rounded Rectangle 77">
            <a:extLst>
              <a:ext uri="{FF2B5EF4-FFF2-40B4-BE49-F238E27FC236}">
                <a16:creationId xmlns:a16="http://schemas.microsoft.com/office/drawing/2014/main" id="{AAA87A80-AADA-4023-93C4-26EC718F0EEE}"/>
              </a:ext>
              <a:ext uri="{C183D7F6-B498-43B3-948B-1728B52AA6E4}">
                <adec:decorative xmlns:adec="http://schemas.microsoft.com/office/drawing/2017/decorative" val="1"/>
              </a:ext>
            </a:extLst>
          </p:cNvPr>
          <p:cNvSpPr/>
          <p:nvPr/>
        </p:nvSpPr>
        <p:spPr>
          <a:xfrm rot="18964140">
            <a:off x="9489976" y="1051131"/>
            <a:ext cx="516550" cy="520613"/>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Rounded Rectangle 78">
            <a:extLst>
              <a:ext uri="{FF2B5EF4-FFF2-40B4-BE49-F238E27FC236}">
                <a16:creationId xmlns:a16="http://schemas.microsoft.com/office/drawing/2014/main" id="{36176D94-3D0D-47AD-A680-AA3F465EF6CC}"/>
              </a:ext>
              <a:ext uri="{C183D7F6-B498-43B3-948B-1728B52AA6E4}">
                <adec:decorative xmlns:adec="http://schemas.microsoft.com/office/drawing/2017/decorative" val="1"/>
              </a:ext>
            </a:extLst>
          </p:cNvPr>
          <p:cNvSpPr/>
          <p:nvPr/>
        </p:nvSpPr>
        <p:spPr>
          <a:xfrm rot="18964140">
            <a:off x="8235167" y="5242461"/>
            <a:ext cx="501618" cy="50556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ounded Rectangle 79">
            <a:extLst>
              <a:ext uri="{FF2B5EF4-FFF2-40B4-BE49-F238E27FC236}">
                <a16:creationId xmlns:a16="http://schemas.microsoft.com/office/drawing/2014/main" id="{57FC31CB-0E58-4B3F-8A06-FF56C303C1E7}"/>
              </a:ext>
              <a:ext uri="{C183D7F6-B498-43B3-948B-1728B52AA6E4}">
                <adec:decorative xmlns:adec="http://schemas.microsoft.com/office/drawing/2017/decorative" val="1"/>
              </a:ext>
            </a:extLst>
          </p:cNvPr>
          <p:cNvSpPr/>
          <p:nvPr/>
        </p:nvSpPr>
        <p:spPr>
          <a:xfrm rot="18964140">
            <a:off x="7181232" y="5193663"/>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8" name="Rounded Rectangle 78">
            <a:extLst>
              <a:ext uri="{FF2B5EF4-FFF2-40B4-BE49-F238E27FC236}">
                <a16:creationId xmlns:a16="http://schemas.microsoft.com/office/drawing/2014/main" id="{4EC3C067-68DC-4A73-8F30-A98E6CC0880D}"/>
              </a:ext>
              <a:ext uri="{C183D7F6-B498-43B3-948B-1728B52AA6E4}">
                <adec:decorative xmlns:adec="http://schemas.microsoft.com/office/drawing/2017/decorative" val="1"/>
              </a:ext>
            </a:extLst>
          </p:cNvPr>
          <p:cNvSpPr/>
          <p:nvPr/>
        </p:nvSpPr>
        <p:spPr>
          <a:xfrm>
            <a:off x="6903059" y="4956560"/>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9" name="Rounded Rectangle 76">
            <a:extLst>
              <a:ext uri="{FF2B5EF4-FFF2-40B4-BE49-F238E27FC236}">
                <a16:creationId xmlns:a16="http://schemas.microsoft.com/office/drawing/2014/main" id="{2E9D1CE5-03CB-428A-9B1D-86C7D2784BC7}"/>
              </a:ext>
              <a:ext uri="{C183D7F6-B498-43B3-948B-1728B52AA6E4}">
                <adec:decorative xmlns:adec="http://schemas.microsoft.com/office/drawing/2017/decorative" val="1"/>
              </a:ext>
            </a:extLst>
          </p:cNvPr>
          <p:cNvSpPr/>
          <p:nvPr/>
        </p:nvSpPr>
        <p:spPr>
          <a:xfrm>
            <a:off x="532443" y="285190"/>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0" name="Rounded Rectangle 78">
            <a:extLst>
              <a:ext uri="{FF2B5EF4-FFF2-40B4-BE49-F238E27FC236}">
                <a16:creationId xmlns:a16="http://schemas.microsoft.com/office/drawing/2014/main" id="{D28D7552-A54E-40DC-A150-44BBA71B6B4B}"/>
              </a:ext>
              <a:ext uri="{C183D7F6-B498-43B3-948B-1728B52AA6E4}">
                <adec:decorative xmlns:adec="http://schemas.microsoft.com/office/drawing/2017/decorative" val="1"/>
              </a:ext>
            </a:extLst>
          </p:cNvPr>
          <p:cNvSpPr/>
          <p:nvPr/>
        </p:nvSpPr>
        <p:spPr>
          <a:xfrm>
            <a:off x="1148131" y="756734"/>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descr="This image is a computer monitor. ">
            <a:extLst>
              <a:ext uri="{FF2B5EF4-FFF2-40B4-BE49-F238E27FC236}">
                <a16:creationId xmlns:a16="http://schemas.microsoft.com/office/drawing/2014/main" id="{AEF32191-1044-63DF-A784-F83B46F52E1A}"/>
              </a:ext>
              <a:ext uri="{C183D7F6-B498-43B3-948B-1728B52AA6E4}">
                <adec:decorative xmlns:adec="http://schemas.microsoft.com/office/drawing/2017/decorative" val="0"/>
              </a:ext>
            </a:extLst>
          </p:cNvPr>
          <p:cNvGrpSpPr/>
          <p:nvPr/>
        </p:nvGrpSpPr>
        <p:grpSpPr>
          <a:xfrm>
            <a:off x="6095999" y="2116764"/>
            <a:ext cx="1790031" cy="1442362"/>
            <a:chOff x="2332041" y="1664133"/>
            <a:chExt cx="4233864" cy="3411539"/>
          </a:xfrm>
        </p:grpSpPr>
        <p:sp>
          <p:nvSpPr>
            <p:cNvPr id="26" name="Freeform 6">
              <a:extLst>
                <a:ext uri="{FF2B5EF4-FFF2-40B4-BE49-F238E27FC236}">
                  <a16:creationId xmlns:a16="http://schemas.microsoft.com/office/drawing/2014/main" id="{675B5353-1FC9-9B18-0435-0D90EF499273}"/>
                </a:ext>
              </a:extLst>
            </p:cNvPr>
            <p:cNvSpPr>
              <a:spLocks/>
            </p:cNvSpPr>
            <p:nvPr/>
          </p:nvSpPr>
          <p:spPr bwMode="auto">
            <a:xfrm>
              <a:off x="3733804" y="4581959"/>
              <a:ext cx="1438276" cy="455613"/>
            </a:xfrm>
            <a:custGeom>
              <a:avLst/>
              <a:gdLst>
                <a:gd name="T0" fmla="*/ 3037 w 3628"/>
                <a:gd name="T1" fmla="*/ 0 h 1149"/>
                <a:gd name="T2" fmla="*/ 1837 w 3628"/>
                <a:gd name="T3" fmla="*/ 0 h 1149"/>
                <a:gd name="T4" fmla="*/ 1792 w 3628"/>
                <a:gd name="T5" fmla="*/ 0 h 1149"/>
                <a:gd name="T6" fmla="*/ 591 w 3628"/>
                <a:gd name="T7" fmla="*/ 0 h 1149"/>
                <a:gd name="T8" fmla="*/ 592 w 3628"/>
                <a:gd name="T9" fmla="*/ 108 h 1149"/>
                <a:gd name="T10" fmla="*/ 594 w 3628"/>
                <a:gd name="T11" fmla="*/ 214 h 1149"/>
                <a:gd name="T12" fmla="*/ 598 w 3628"/>
                <a:gd name="T13" fmla="*/ 317 h 1149"/>
                <a:gd name="T14" fmla="*/ 600 w 3628"/>
                <a:gd name="T15" fmla="*/ 419 h 1149"/>
                <a:gd name="T16" fmla="*/ 600 w 3628"/>
                <a:gd name="T17" fmla="*/ 468 h 1149"/>
                <a:gd name="T18" fmla="*/ 599 w 3628"/>
                <a:gd name="T19" fmla="*/ 516 h 1149"/>
                <a:gd name="T20" fmla="*/ 597 w 3628"/>
                <a:gd name="T21" fmla="*/ 564 h 1149"/>
                <a:gd name="T22" fmla="*/ 594 w 3628"/>
                <a:gd name="T23" fmla="*/ 610 h 1149"/>
                <a:gd name="T24" fmla="*/ 590 w 3628"/>
                <a:gd name="T25" fmla="*/ 654 h 1149"/>
                <a:gd name="T26" fmla="*/ 584 w 3628"/>
                <a:gd name="T27" fmla="*/ 698 h 1149"/>
                <a:gd name="T28" fmla="*/ 576 w 3628"/>
                <a:gd name="T29" fmla="*/ 740 h 1149"/>
                <a:gd name="T30" fmla="*/ 567 w 3628"/>
                <a:gd name="T31" fmla="*/ 780 h 1149"/>
                <a:gd name="T32" fmla="*/ 554 w 3628"/>
                <a:gd name="T33" fmla="*/ 820 h 1149"/>
                <a:gd name="T34" fmla="*/ 540 w 3628"/>
                <a:gd name="T35" fmla="*/ 857 h 1149"/>
                <a:gd name="T36" fmla="*/ 524 w 3628"/>
                <a:gd name="T37" fmla="*/ 892 h 1149"/>
                <a:gd name="T38" fmla="*/ 504 w 3628"/>
                <a:gd name="T39" fmla="*/ 925 h 1149"/>
                <a:gd name="T40" fmla="*/ 482 w 3628"/>
                <a:gd name="T41" fmla="*/ 958 h 1149"/>
                <a:gd name="T42" fmla="*/ 458 w 3628"/>
                <a:gd name="T43" fmla="*/ 986 h 1149"/>
                <a:gd name="T44" fmla="*/ 429 w 3628"/>
                <a:gd name="T45" fmla="*/ 1014 h 1149"/>
                <a:gd name="T46" fmla="*/ 398 w 3628"/>
                <a:gd name="T47" fmla="*/ 1039 h 1149"/>
                <a:gd name="T48" fmla="*/ 363 w 3628"/>
                <a:gd name="T49" fmla="*/ 1062 h 1149"/>
                <a:gd name="T50" fmla="*/ 323 w 3628"/>
                <a:gd name="T51" fmla="*/ 1081 h 1149"/>
                <a:gd name="T52" fmla="*/ 281 w 3628"/>
                <a:gd name="T53" fmla="*/ 1100 h 1149"/>
                <a:gd name="T54" fmla="*/ 233 w 3628"/>
                <a:gd name="T55" fmla="*/ 1115 h 1149"/>
                <a:gd name="T56" fmla="*/ 182 w 3628"/>
                <a:gd name="T57" fmla="*/ 1128 h 1149"/>
                <a:gd name="T58" fmla="*/ 127 w 3628"/>
                <a:gd name="T59" fmla="*/ 1137 h 1149"/>
                <a:gd name="T60" fmla="*/ 66 w 3628"/>
                <a:gd name="T61" fmla="*/ 1144 h 1149"/>
                <a:gd name="T62" fmla="*/ 0 w 3628"/>
                <a:gd name="T63" fmla="*/ 1149 h 1149"/>
                <a:gd name="T64" fmla="*/ 1792 w 3628"/>
                <a:gd name="T65" fmla="*/ 1149 h 1149"/>
                <a:gd name="T66" fmla="*/ 1837 w 3628"/>
                <a:gd name="T67" fmla="*/ 1149 h 1149"/>
                <a:gd name="T68" fmla="*/ 3628 w 3628"/>
                <a:gd name="T69" fmla="*/ 1149 h 1149"/>
                <a:gd name="T70" fmla="*/ 3563 w 3628"/>
                <a:gd name="T71" fmla="*/ 1144 h 1149"/>
                <a:gd name="T72" fmla="*/ 3503 w 3628"/>
                <a:gd name="T73" fmla="*/ 1137 h 1149"/>
                <a:gd name="T74" fmla="*/ 3446 w 3628"/>
                <a:gd name="T75" fmla="*/ 1128 h 1149"/>
                <a:gd name="T76" fmla="*/ 3395 w 3628"/>
                <a:gd name="T77" fmla="*/ 1115 h 1149"/>
                <a:gd name="T78" fmla="*/ 3349 w 3628"/>
                <a:gd name="T79" fmla="*/ 1100 h 1149"/>
                <a:gd name="T80" fmla="*/ 3306 w 3628"/>
                <a:gd name="T81" fmla="*/ 1081 h 1149"/>
                <a:gd name="T82" fmla="*/ 3266 w 3628"/>
                <a:gd name="T83" fmla="*/ 1062 h 1149"/>
                <a:gd name="T84" fmla="*/ 3231 w 3628"/>
                <a:gd name="T85" fmla="*/ 1039 h 1149"/>
                <a:gd name="T86" fmla="*/ 3199 w 3628"/>
                <a:gd name="T87" fmla="*/ 1014 h 1149"/>
                <a:gd name="T88" fmla="*/ 3172 w 3628"/>
                <a:gd name="T89" fmla="*/ 986 h 1149"/>
                <a:gd name="T90" fmla="*/ 3146 w 3628"/>
                <a:gd name="T91" fmla="*/ 958 h 1149"/>
                <a:gd name="T92" fmla="*/ 3124 w 3628"/>
                <a:gd name="T93" fmla="*/ 925 h 1149"/>
                <a:gd name="T94" fmla="*/ 3104 w 3628"/>
                <a:gd name="T95" fmla="*/ 892 h 1149"/>
                <a:gd name="T96" fmla="*/ 3088 w 3628"/>
                <a:gd name="T97" fmla="*/ 857 h 1149"/>
                <a:gd name="T98" fmla="*/ 3074 w 3628"/>
                <a:gd name="T99" fmla="*/ 820 h 1149"/>
                <a:gd name="T100" fmla="*/ 3063 w 3628"/>
                <a:gd name="T101" fmla="*/ 780 h 1149"/>
                <a:gd name="T102" fmla="*/ 3053 w 3628"/>
                <a:gd name="T103" fmla="*/ 740 h 1149"/>
                <a:gd name="T104" fmla="*/ 3045 w 3628"/>
                <a:gd name="T105" fmla="*/ 698 h 1149"/>
                <a:gd name="T106" fmla="*/ 3040 w 3628"/>
                <a:gd name="T107" fmla="*/ 654 h 1149"/>
                <a:gd name="T108" fmla="*/ 3035 w 3628"/>
                <a:gd name="T109" fmla="*/ 610 h 1149"/>
                <a:gd name="T110" fmla="*/ 3031 w 3628"/>
                <a:gd name="T111" fmla="*/ 564 h 1149"/>
                <a:gd name="T112" fmla="*/ 3030 w 3628"/>
                <a:gd name="T113" fmla="*/ 516 h 1149"/>
                <a:gd name="T114" fmla="*/ 3029 w 3628"/>
                <a:gd name="T115" fmla="*/ 468 h 1149"/>
                <a:gd name="T116" fmla="*/ 3029 w 3628"/>
                <a:gd name="T117" fmla="*/ 419 h 1149"/>
                <a:gd name="T118" fmla="*/ 3030 w 3628"/>
                <a:gd name="T119" fmla="*/ 317 h 1149"/>
                <a:gd name="T120" fmla="*/ 3034 w 3628"/>
                <a:gd name="T121" fmla="*/ 214 h 1149"/>
                <a:gd name="T122" fmla="*/ 3036 w 3628"/>
                <a:gd name="T123" fmla="*/ 108 h 1149"/>
                <a:gd name="T124" fmla="*/ 3037 w 3628"/>
                <a:gd name="T125" fmla="*/ 0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8" h="1149">
                  <a:moveTo>
                    <a:pt x="3037" y="0"/>
                  </a:moveTo>
                  <a:lnTo>
                    <a:pt x="1837" y="0"/>
                  </a:lnTo>
                  <a:lnTo>
                    <a:pt x="1792" y="0"/>
                  </a:lnTo>
                  <a:lnTo>
                    <a:pt x="591" y="0"/>
                  </a:lnTo>
                  <a:lnTo>
                    <a:pt x="592" y="108"/>
                  </a:lnTo>
                  <a:lnTo>
                    <a:pt x="594" y="214"/>
                  </a:lnTo>
                  <a:lnTo>
                    <a:pt x="598" y="317"/>
                  </a:lnTo>
                  <a:lnTo>
                    <a:pt x="600" y="419"/>
                  </a:lnTo>
                  <a:lnTo>
                    <a:pt x="600" y="468"/>
                  </a:lnTo>
                  <a:lnTo>
                    <a:pt x="599" y="516"/>
                  </a:lnTo>
                  <a:lnTo>
                    <a:pt x="597" y="564"/>
                  </a:lnTo>
                  <a:lnTo>
                    <a:pt x="594" y="610"/>
                  </a:lnTo>
                  <a:lnTo>
                    <a:pt x="590" y="654"/>
                  </a:lnTo>
                  <a:lnTo>
                    <a:pt x="584" y="698"/>
                  </a:lnTo>
                  <a:lnTo>
                    <a:pt x="576" y="740"/>
                  </a:lnTo>
                  <a:lnTo>
                    <a:pt x="567" y="780"/>
                  </a:lnTo>
                  <a:lnTo>
                    <a:pt x="554" y="820"/>
                  </a:lnTo>
                  <a:lnTo>
                    <a:pt x="540" y="857"/>
                  </a:lnTo>
                  <a:lnTo>
                    <a:pt x="524" y="892"/>
                  </a:lnTo>
                  <a:lnTo>
                    <a:pt x="504" y="925"/>
                  </a:lnTo>
                  <a:lnTo>
                    <a:pt x="482" y="958"/>
                  </a:lnTo>
                  <a:lnTo>
                    <a:pt x="458" y="986"/>
                  </a:lnTo>
                  <a:lnTo>
                    <a:pt x="429" y="1014"/>
                  </a:lnTo>
                  <a:lnTo>
                    <a:pt x="398" y="1039"/>
                  </a:lnTo>
                  <a:lnTo>
                    <a:pt x="363" y="1062"/>
                  </a:lnTo>
                  <a:lnTo>
                    <a:pt x="323" y="1081"/>
                  </a:lnTo>
                  <a:lnTo>
                    <a:pt x="281" y="1100"/>
                  </a:lnTo>
                  <a:lnTo>
                    <a:pt x="233" y="1115"/>
                  </a:lnTo>
                  <a:lnTo>
                    <a:pt x="182" y="1128"/>
                  </a:lnTo>
                  <a:lnTo>
                    <a:pt x="127" y="1137"/>
                  </a:lnTo>
                  <a:lnTo>
                    <a:pt x="66" y="1144"/>
                  </a:lnTo>
                  <a:lnTo>
                    <a:pt x="0" y="1149"/>
                  </a:lnTo>
                  <a:lnTo>
                    <a:pt x="1792" y="1149"/>
                  </a:lnTo>
                  <a:lnTo>
                    <a:pt x="1837" y="1149"/>
                  </a:lnTo>
                  <a:lnTo>
                    <a:pt x="3628" y="1149"/>
                  </a:lnTo>
                  <a:lnTo>
                    <a:pt x="3563" y="1144"/>
                  </a:lnTo>
                  <a:lnTo>
                    <a:pt x="3503" y="1137"/>
                  </a:lnTo>
                  <a:lnTo>
                    <a:pt x="3446" y="1128"/>
                  </a:lnTo>
                  <a:lnTo>
                    <a:pt x="3395" y="1115"/>
                  </a:lnTo>
                  <a:lnTo>
                    <a:pt x="3349" y="1100"/>
                  </a:lnTo>
                  <a:lnTo>
                    <a:pt x="3306" y="1081"/>
                  </a:lnTo>
                  <a:lnTo>
                    <a:pt x="3266" y="1062"/>
                  </a:lnTo>
                  <a:lnTo>
                    <a:pt x="3231" y="1039"/>
                  </a:lnTo>
                  <a:lnTo>
                    <a:pt x="3199" y="1014"/>
                  </a:lnTo>
                  <a:lnTo>
                    <a:pt x="3172" y="986"/>
                  </a:lnTo>
                  <a:lnTo>
                    <a:pt x="3146" y="958"/>
                  </a:lnTo>
                  <a:lnTo>
                    <a:pt x="3124" y="925"/>
                  </a:lnTo>
                  <a:lnTo>
                    <a:pt x="3104" y="892"/>
                  </a:lnTo>
                  <a:lnTo>
                    <a:pt x="3088" y="857"/>
                  </a:lnTo>
                  <a:lnTo>
                    <a:pt x="3074" y="820"/>
                  </a:lnTo>
                  <a:lnTo>
                    <a:pt x="3063" y="780"/>
                  </a:lnTo>
                  <a:lnTo>
                    <a:pt x="3053" y="740"/>
                  </a:lnTo>
                  <a:lnTo>
                    <a:pt x="3045" y="698"/>
                  </a:lnTo>
                  <a:lnTo>
                    <a:pt x="3040" y="654"/>
                  </a:lnTo>
                  <a:lnTo>
                    <a:pt x="3035" y="610"/>
                  </a:lnTo>
                  <a:lnTo>
                    <a:pt x="3031" y="564"/>
                  </a:lnTo>
                  <a:lnTo>
                    <a:pt x="3030" y="516"/>
                  </a:lnTo>
                  <a:lnTo>
                    <a:pt x="3029" y="468"/>
                  </a:lnTo>
                  <a:lnTo>
                    <a:pt x="3029" y="419"/>
                  </a:lnTo>
                  <a:lnTo>
                    <a:pt x="3030" y="317"/>
                  </a:lnTo>
                  <a:lnTo>
                    <a:pt x="3034" y="214"/>
                  </a:lnTo>
                  <a:lnTo>
                    <a:pt x="3036" y="108"/>
                  </a:lnTo>
                  <a:lnTo>
                    <a:pt x="3037" y="0"/>
                  </a:lnTo>
                  <a:close/>
                </a:path>
              </a:pathLst>
            </a:custGeom>
            <a:gradFill flip="none" rotWithShape="1">
              <a:gsLst>
                <a:gs pos="0">
                  <a:schemeClr val="bg1">
                    <a:lumMod val="75000"/>
                  </a:schemeClr>
                </a:gs>
                <a:gs pos="77000">
                  <a:schemeClr val="bg1">
                    <a:lumMod val="85000"/>
                  </a:schemeClr>
                </a:gs>
                <a:gs pos="37000">
                  <a:schemeClr val="bg1">
                    <a:lumMod val="85000"/>
                  </a:schemeClr>
                </a:gs>
                <a:gs pos="100000">
                  <a:schemeClr val="bg1">
                    <a:lumMod val="75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7">
              <a:extLst>
                <a:ext uri="{FF2B5EF4-FFF2-40B4-BE49-F238E27FC236}">
                  <a16:creationId xmlns:a16="http://schemas.microsoft.com/office/drawing/2014/main" id="{4467A2E6-BA25-E7F5-D127-E37F6B0F6797}"/>
                </a:ext>
              </a:extLst>
            </p:cNvPr>
            <p:cNvSpPr>
              <a:spLocks/>
            </p:cNvSpPr>
            <p:nvPr/>
          </p:nvSpPr>
          <p:spPr bwMode="auto">
            <a:xfrm>
              <a:off x="3724280" y="5034396"/>
              <a:ext cx="1457326" cy="41276"/>
            </a:xfrm>
            <a:custGeom>
              <a:avLst/>
              <a:gdLst>
                <a:gd name="T0" fmla="*/ 53 w 3673"/>
                <a:gd name="T1" fmla="*/ 0 h 105"/>
                <a:gd name="T2" fmla="*/ 3621 w 3673"/>
                <a:gd name="T3" fmla="*/ 0 h 105"/>
                <a:gd name="T4" fmla="*/ 3631 w 3673"/>
                <a:gd name="T5" fmla="*/ 2 h 105"/>
                <a:gd name="T6" fmla="*/ 3640 w 3673"/>
                <a:gd name="T7" fmla="*/ 5 h 105"/>
                <a:gd name="T8" fmla="*/ 3650 w 3673"/>
                <a:gd name="T9" fmla="*/ 10 h 105"/>
                <a:gd name="T10" fmla="*/ 3658 w 3673"/>
                <a:gd name="T11" fmla="*/ 15 h 105"/>
                <a:gd name="T12" fmla="*/ 3664 w 3673"/>
                <a:gd name="T13" fmla="*/ 24 h 105"/>
                <a:gd name="T14" fmla="*/ 3668 w 3673"/>
                <a:gd name="T15" fmla="*/ 33 h 105"/>
                <a:gd name="T16" fmla="*/ 3672 w 3673"/>
                <a:gd name="T17" fmla="*/ 42 h 105"/>
                <a:gd name="T18" fmla="*/ 3673 w 3673"/>
                <a:gd name="T19" fmla="*/ 53 h 105"/>
                <a:gd name="T20" fmla="*/ 3673 w 3673"/>
                <a:gd name="T21" fmla="*/ 53 h 105"/>
                <a:gd name="T22" fmla="*/ 3672 w 3673"/>
                <a:gd name="T23" fmla="*/ 63 h 105"/>
                <a:gd name="T24" fmla="*/ 3668 w 3673"/>
                <a:gd name="T25" fmla="*/ 73 h 105"/>
                <a:gd name="T26" fmla="*/ 3664 w 3673"/>
                <a:gd name="T27" fmla="*/ 81 h 105"/>
                <a:gd name="T28" fmla="*/ 3658 w 3673"/>
                <a:gd name="T29" fmla="*/ 90 h 105"/>
                <a:gd name="T30" fmla="*/ 3650 w 3673"/>
                <a:gd name="T31" fmla="*/ 95 h 105"/>
                <a:gd name="T32" fmla="*/ 3640 w 3673"/>
                <a:gd name="T33" fmla="*/ 100 h 105"/>
                <a:gd name="T34" fmla="*/ 3631 w 3673"/>
                <a:gd name="T35" fmla="*/ 103 h 105"/>
                <a:gd name="T36" fmla="*/ 3621 w 3673"/>
                <a:gd name="T37" fmla="*/ 105 h 105"/>
                <a:gd name="T38" fmla="*/ 53 w 3673"/>
                <a:gd name="T39" fmla="*/ 105 h 105"/>
                <a:gd name="T40" fmla="*/ 42 w 3673"/>
                <a:gd name="T41" fmla="*/ 103 h 105"/>
                <a:gd name="T42" fmla="*/ 32 w 3673"/>
                <a:gd name="T43" fmla="*/ 100 h 105"/>
                <a:gd name="T44" fmla="*/ 24 w 3673"/>
                <a:gd name="T45" fmla="*/ 95 h 105"/>
                <a:gd name="T46" fmla="*/ 16 w 3673"/>
                <a:gd name="T47" fmla="*/ 90 h 105"/>
                <a:gd name="T48" fmla="*/ 9 w 3673"/>
                <a:gd name="T49" fmla="*/ 81 h 105"/>
                <a:gd name="T50" fmla="*/ 4 w 3673"/>
                <a:gd name="T51" fmla="*/ 73 h 105"/>
                <a:gd name="T52" fmla="*/ 2 w 3673"/>
                <a:gd name="T53" fmla="*/ 63 h 105"/>
                <a:gd name="T54" fmla="*/ 0 w 3673"/>
                <a:gd name="T55" fmla="*/ 53 h 105"/>
                <a:gd name="T56" fmla="*/ 0 w 3673"/>
                <a:gd name="T57" fmla="*/ 53 h 105"/>
                <a:gd name="T58" fmla="*/ 2 w 3673"/>
                <a:gd name="T59" fmla="*/ 42 h 105"/>
                <a:gd name="T60" fmla="*/ 4 w 3673"/>
                <a:gd name="T61" fmla="*/ 33 h 105"/>
                <a:gd name="T62" fmla="*/ 9 w 3673"/>
                <a:gd name="T63" fmla="*/ 24 h 105"/>
                <a:gd name="T64" fmla="*/ 16 w 3673"/>
                <a:gd name="T65" fmla="*/ 15 h 105"/>
                <a:gd name="T66" fmla="*/ 24 w 3673"/>
                <a:gd name="T67" fmla="*/ 10 h 105"/>
                <a:gd name="T68" fmla="*/ 32 w 3673"/>
                <a:gd name="T69" fmla="*/ 5 h 105"/>
                <a:gd name="T70" fmla="*/ 42 w 3673"/>
                <a:gd name="T71" fmla="*/ 2 h 105"/>
                <a:gd name="T72" fmla="*/ 53 w 3673"/>
                <a:gd name="T7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73" h="105">
                  <a:moveTo>
                    <a:pt x="53" y="0"/>
                  </a:moveTo>
                  <a:lnTo>
                    <a:pt x="3621" y="0"/>
                  </a:lnTo>
                  <a:lnTo>
                    <a:pt x="3631" y="2"/>
                  </a:lnTo>
                  <a:lnTo>
                    <a:pt x="3640" y="5"/>
                  </a:lnTo>
                  <a:lnTo>
                    <a:pt x="3650" y="10"/>
                  </a:lnTo>
                  <a:lnTo>
                    <a:pt x="3658" y="15"/>
                  </a:lnTo>
                  <a:lnTo>
                    <a:pt x="3664" y="24"/>
                  </a:lnTo>
                  <a:lnTo>
                    <a:pt x="3668" y="33"/>
                  </a:lnTo>
                  <a:lnTo>
                    <a:pt x="3672" y="42"/>
                  </a:lnTo>
                  <a:lnTo>
                    <a:pt x="3673" y="53"/>
                  </a:lnTo>
                  <a:lnTo>
                    <a:pt x="3673" y="53"/>
                  </a:lnTo>
                  <a:lnTo>
                    <a:pt x="3672" y="63"/>
                  </a:lnTo>
                  <a:lnTo>
                    <a:pt x="3668" y="73"/>
                  </a:lnTo>
                  <a:lnTo>
                    <a:pt x="3664" y="81"/>
                  </a:lnTo>
                  <a:lnTo>
                    <a:pt x="3658" y="90"/>
                  </a:lnTo>
                  <a:lnTo>
                    <a:pt x="3650" y="95"/>
                  </a:lnTo>
                  <a:lnTo>
                    <a:pt x="3640" y="100"/>
                  </a:lnTo>
                  <a:lnTo>
                    <a:pt x="3631" y="103"/>
                  </a:lnTo>
                  <a:lnTo>
                    <a:pt x="3621" y="105"/>
                  </a:lnTo>
                  <a:lnTo>
                    <a:pt x="53" y="105"/>
                  </a:lnTo>
                  <a:lnTo>
                    <a:pt x="42" y="103"/>
                  </a:lnTo>
                  <a:lnTo>
                    <a:pt x="32" y="100"/>
                  </a:lnTo>
                  <a:lnTo>
                    <a:pt x="24" y="95"/>
                  </a:lnTo>
                  <a:lnTo>
                    <a:pt x="16" y="90"/>
                  </a:lnTo>
                  <a:lnTo>
                    <a:pt x="9" y="81"/>
                  </a:lnTo>
                  <a:lnTo>
                    <a:pt x="4" y="73"/>
                  </a:lnTo>
                  <a:lnTo>
                    <a:pt x="2" y="63"/>
                  </a:lnTo>
                  <a:lnTo>
                    <a:pt x="0" y="53"/>
                  </a:lnTo>
                  <a:lnTo>
                    <a:pt x="0" y="53"/>
                  </a:lnTo>
                  <a:lnTo>
                    <a:pt x="2" y="42"/>
                  </a:lnTo>
                  <a:lnTo>
                    <a:pt x="4" y="33"/>
                  </a:lnTo>
                  <a:lnTo>
                    <a:pt x="9" y="24"/>
                  </a:lnTo>
                  <a:lnTo>
                    <a:pt x="16" y="15"/>
                  </a:lnTo>
                  <a:lnTo>
                    <a:pt x="24" y="10"/>
                  </a:lnTo>
                  <a:lnTo>
                    <a:pt x="32" y="5"/>
                  </a:lnTo>
                  <a:lnTo>
                    <a:pt x="42" y="2"/>
                  </a:lnTo>
                  <a:lnTo>
                    <a:pt x="53" y="0"/>
                  </a:lnTo>
                  <a:close/>
                </a:path>
              </a:pathLst>
            </a:custGeom>
            <a:gradFill>
              <a:gsLst>
                <a:gs pos="0">
                  <a:schemeClr val="bg1">
                    <a:lumMod val="65000"/>
                  </a:schemeClr>
                </a:gs>
                <a:gs pos="44000">
                  <a:schemeClr val="bg1">
                    <a:lumMod val="85000"/>
                  </a:schemeClr>
                </a:gs>
                <a:gs pos="100000">
                  <a:schemeClr val="bg1">
                    <a:lumMod val="6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8">
              <a:extLst>
                <a:ext uri="{FF2B5EF4-FFF2-40B4-BE49-F238E27FC236}">
                  <a16:creationId xmlns:a16="http://schemas.microsoft.com/office/drawing/2014/main" id="{68E2C68A-C30E-2DC9-26FA-2BCFA1FE3A14}"/>
                </a:ext>
              </a:extLst>
            </p:cNvPr>
            <p:cNvSpPr>
              <a:spLocks/>
            </p:cNvSpPr>
            <p:nvPr/>
          </p:nvSpPr>
          <p:spPr bwMode="auto">
            <a:xfrm>
              <a:off x="2332041" y="1664133"/>
              <a:ext cx="4233864" cy="2935289"/>
            </a:xfrm>
            <a:custGeom>
              <a:avLst/>
              <a:gdLst>
                <a:gd name="T0" fmla="*/ 10459 w 10666"/>
                <a:gd name="T1" fmla="*/ 0 h 7397"/>
                <a:gd name="T2" fmla="*/ 10500 w 10666"/>
                <a:gd name="T3" fmla="*/ 5 h 7397"/>
                <a:gd name="T4" fmla="*/ 10539 w 10666"/>
                <a:gd name="T5" fmla="*/ 16 h 7397"/>
                <a:gd name="T6" fmla="*/ 10575 w 10666"/>
                <a:gd name="T7" fmla="*/ 36 h 7397"/>
                <a:gd name="T8" fmla="*/ 10605 w 10666"/>
                <a:gd name="T9" fmla="*/ 61 h 7397"/>
                <a:gd name="T10" fmla="*/ 10630 w 10666"/>
                <a:gd name="T11" fmla="*/ 91 h 7397"/>
                <a:gd name="T12" fmla="*/ 10650 w 10666"/>
                <a:gd name="T13" fmla="*/ 127 h 7397"/>
                <a:gd name="T14" fmla="*/ 10661 w 10666"/>
                <a:gd name="T15" fmla="*/ 166 h 7397"/>
                <a:gd name="T16" fmla="*/ 10666 w 10666"/>
                <a:gd name="T17" fmla="*/ 207 h 7397"/>
                <a:gd name="T18" fmla="*/ 10665 w 10666"/>
                <a:gd name="T19" fmla="*/ 7211 h 7397"/>
                <a:gd name="T20" fmla="*/ 10657 w 10666"/>
                <a:gd name="T21" fmla="*/ 7251 h 7397"/>
                <a:gd name="T22" fmla="*/ 10641 w 10666"/>
                <a:gd name="T23" fmla="*/ 7288 h 7397"/>
                <a:gd name="T24" fmla="*/ 10619 w 10666"/>
                <a:gd name="T25" fmla="*/ 7321 h 7397"/>
                <a:gd name="T26" fmla="*/ 10591 w 10666"/>
                <a:gd name="T27" fmla="*/ 7350 h 7397"/>
                <a:gd name="T28" fmla="*/ 10557 w 10666"/>
                <a:gd name="T29" fmla="*/ 7372 h 7397"/>
                <a:gd name="T30" fmla="*/ 10520 w 10666"/>
                <a:gd name="T31" fmla="*/ 7388 h 7397"/>
                <a:gd name="T32" fmla="*/ 10480 w 10666"/>
                <a:gd name="T33" fmla="*/ 7396 h 7397"/>
                <a:gd name="T34" fmla="*/ 207 w 10666"/>
                <a:gd name="T35" fmla="*/ 7397 h 7397"/>
                <a:gd name="T36" fmla="*/ 165 w 10666"/>
                <a:gd name="T37" fmla="*/ 7393 h 7397"/>
                <a:gd name="T38" fmla="*/ 126 w 10666"/>
                <a:gd name="T39" fmla="*/ 7381 h 7397"/>
                <a:gd name="T40" fmla="*/ 91 w 10666"/>
                <a:gd name="T41" fmla="*/ 7361 h 7397"/>
                <a:gd name="T42" fmla="*/ 60 w 10666"/>
                <a:gd name="T43" fmla="*/ 7336 h 7397"/>
                <a:gd name="T44" fmla="*/ 34 w 10666"/>
                <a:gd name="T45" fmla="*/ 7306 h 7397"/>
                <a:gd name="T46" fmla="*/ 16 w 10666"/>
                <a:gd name="T47" fmla="*/ 7270 h 7397"/>
                <a:gd name="T48" fmla="*/ 3 w 10666"/>
                <a:gd name="T49" fmla="*/ 7232 h 7397"/>
                <a:gd name="T50" fmla="*/ 0 w 10666"/>
                <a:gd name="T51" fmla="*/ 7190 h 7397"/>
                <a:gd name="T52" fmla="*/ 1 w 10666"/>
                <a:gd name="T53" fmla="*/ 186 h 7397"/>
                <a:gd name="T54" fmla="*/ 9 w 10666"/>
                <a:gd name="T55" fmla="*/ 146 h 7397"/>
                <a:gd name="T56" fmla="*/ 24 w 10666"/>
                <a:gd name="T57" fmla="*/ 109 h 7397"/>
                <a:gd name="T58" fmla="*/ 47 w 10666"/>
                <a:gd name="T59" fmla="*/ 75 h 7397"/>
                <a:gd name="T60" fmla="*/ 75 w 10666"/>
                <a:gd name="T61" fmla="*/ 47 h 7397"/>
                <a:gd name="T62" fmla="*/ 108 w 10666"/>
                <a:gd name="T63" fmla="*/ 25 h 7397"/>
                <a:gd name="T64" fmla="*/ 146 w 10666"/>
                <a:gd name="T65" fmla="*/ 9 h 7397"/>
                <a:gd name="T66" fmla="*/ 186 w 10666"/>
                <a:gd name="T67" fmla="*/ 1 h 7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66" h="7397">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7190"/>
                  </a:lnTo>
                  <a:lnTo>
                    <a:pt x="10665" y="7211"/>
                  </a:lnTo>
                  <a:lnTo>
                    <a:pt x="10661" y="7232"/>
                  </a:lnTo>
                  <a:lnTo>
                    <a:pt x="10657" y="7251"/>
                  </a:lnTo>
                  <a:lnTo>
                    <a:pt x="10650" y="7270"/>
                  </a:lnTo>
                  <a:lnTo>
                    <a:pt x="10641" y="7288"/>
                  </a:lnTo>
                  <a:lnTo>
                    <a:pt x="10630" y="7306"/>
                  </a:lnTo>
                  <a:lnTo>
                    <a:pt x="10619" y="7321"/>
                  </a:lnTo>
                  <a:lnTo>
                    <a:pt x="10605" y="7336"/>
                  </a:lnTo>
                  <a:lnTo>
                    <a:pt x="10591" y="7350"/>
                  </a:lnTo>
                  <a:lnTo>
                    <a:pt x="10575" y="7361"/>
                  </a:lnTo>
                  <a:lnTo>
                    <a:pt x="10557" y="7372"/>
                  </a:lnTo>
                  <a:lnTo>
                    <a:pt x="10539" y="7381"/>
                  </a:lnTo>
                  <a:lnTo>
                    <a:pt x="10520" y="7388"/>
                  </a:lnTo>
                  <a:lnTo>
                    <a:pt x="10500" y="7393"/>
                  </a:lnTo>
                  <a:lnTo>
                    <a:pt x="10480" y="7396"/>
                  </a:lnTo>
                  <a:lnTo>
                    <a:pt x="10459" y="7397"/>
                  </a:lnTo>
                  <a:lnTo>
                    <a:pt x="207" y="7397"/>
                  </a:lnTo>
                  <a:lnTo>
                    <a:pt x="186" y="7396"/>
                  </a:lnTo>
                  <a:lnTo>
                    <a:pt x="165" y="7393"/>
                  </a:lnTo>
                  <a:lnTo>
                    <a:pt x="146" y="7388"/>
                  </a:lnTo>
                  <a:lnTo>
                    <a:pt x="126" y="7381"/>
                  </a:lnTo>
                  <a:lnTo>
                    <a:pt x="108" y="7372"/>
                  </a:lnTo>
                  <a:lnTo>
                    <a:pt x="91" y="7361"/>
                  </a:lnTo>
                  <a:lnTo>
                    <a:pt x="75" y="7350"/>
                  </a:lnTo>
                  <a:lnTo>
                    <a:pt x="60" y="7336"/>
                  </a:lnTo>
                  <a:lnTo>
                    <a:pt x="47" y="7321"/>
                  </a:lnTo>
                  <a:lnTo>
                    <a:pt x="34" y="7306"/>
                  </a:lnTo>
                  <a:lnTo>
                    <a:pt x="24" y="7288"/>
                  </a:lnTo>
                  <a:lnTo>
                    <a:pt x="16" y="7270"/>
                  </a:lnTo>
                  <a:lnTo>
                    <a:pt x="9" y="7251"/>
                  </a:lnTo>
                  <a:lnTo>
                    <a:pt x="3" y="7232"/>
                  </a:lnTo>
                  <a:lnTo>
                    <a:pt x="1" y="7211"/>
                  </a:lnTo>
                  <a:lnTo>
                    <a:pt x="0" y="7190"/>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gradFill flip="none" rotWithShape="1">
              <a:gsLst>
                <a:gs pos="0">
                  <a:schemeClr val="bg1">
                    <a:lumMod val="75000"/>
                    <a:tint val="66000"/>
                    <a:satMod val="160000"/>
                  </a:schemeClr>
                </a:gs>
                <a:gs pos="50000">
                  <a:schemeClr val="bg1">
                    <a:lumMod val="75000"/>
                    <a:tint val="44500"/>
                    <a:satMod val="160000"/>
                  </a:schemeClr>
                </a:gs>
                <a:gs pos="100000">
                  <a:schemeClr val="bg1">
                    <a:lumMod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9">
              <a:extLst>
                <a:ext uri="{FF2B5EF4-FFF2-40B4-BE49-F238E27FC236}">
                  <a16:creationId xmlns:a16="http://schemas.microsoft.com/office/drawing/2014/main" id="{61E38EC0-134D-4554-A87E-BE6620D41196}"/>
                </a:ext>
              </a:extLst>
            </p:cNvPr>
            <p:cNvSpPr>
              <a:spLocks/>
            </p:cNvSpPr>
            <p:nvPr/>
          </p:nvSpPr>
          <p:spPr bwMode="auto">
            <a:xfrm>
              <a:off x="2332041" y="1664133"/>
              <a:ext cx="4233864" cy="2554289"/>
            </a:xfrm>
            <a:custGeom>
              <a:avLst/>
              <a:gdLst>
                <a:gd name="T0" fmla="*/ 207 w 10666"/>
                <a:gd name="T1" fmla="*/ 0 h 6436"/>
                <a:gd name="T2" fmla="*/ 10459 w 10666"/>
                <a:gd name="T3" fmla="*/ 0 h 6436"/>
                <a:gd name="T4" fmla="*/ 10480 w 10666"/>
                <a:gd name="T5" fmla="*/ 1 h 6436"/>
                <a:gd name="T6" fmla="*/ 10500 w 10666"/>
                <a:gd name="T7" fmla="*/ 5 h 6436"/>
                <a:gd name="T8" fmla="*/ 10520 w 10666"/>
                <a:gd name="T9" fmla="*/ 9 h 6436"/>
                <a:gd name="T10" fmla="*/ 10539 w 10666"/>
                <a:gd name="T11" fmla="*/ 16 h 6436"/>
                <a:gd name="T12" fmla="*/ 10557 w 10666"/>
                <a:gd name="T13" fmla="*/ 25 h 6436"/>
                <a:gd name="T14" fmla="*/ 10575 w 10666"/>
                <a:gd name="T15" fmla="*/ 36 h 6436"/>
                <a:gd name="T16" fmla="*/ 10591 w 10666"/>
                <a:gd name="T17" fmla="*/ 47 h 6436"/>
                <a:gd name="T18" fmla="*/ 10605 w 10666"/>
                <a:gd name="T19" fmla="*/ 61 h 6436"/>
                <a:gd name="T20" fmla="*/ 10619 w 10666"/>
                <a:gd name="T21" fmla="*/ 75 h 6436"/>
                <a:gd name="T22" fmla="*/ 10630 w 10666"/>
                <a:gd name="T23" fmla="*/ 91 h 6436"/>
                <a:gd name="T24" fmla="*/ 10641 w 10666"/>
                <a:gd name="T25" fmla="*/ 109 h 6436"/>
                <a:gd name="T26" fmla="*/ 10650 w 10666"/>
                <a:gd name="T27" fmla="*/ 127 h 6436"/>
                <a:gd name="T28" fmla="*/ 10657 w 10666"/>
                <a:gd name="T29" fmla="*/ 146 h 6436"/>
                <a:gd name="T30" fmla="*/ 10661 w 10666"/>
                <a:gd name="T31" fmla="*/ 166 h 6436"/>
                <a:gd name="T32" fmla="*/ 10665 w 10666"/>
                <a:gd name="T33" fmla="*/ 186 h 6436"/>
                <a:gd name="T34" fmla="*/ 10666 w 10666"/>
                <a:gd name="T35" fmla="*/ 207 h 6436"/>
                <a:gd name="T36" fmla="*/ 10666 w 10666"/>
                <a:gd name="T37" fmla="*/ 6436 h 6436"/>
                <a:gd name="T38" fmla="*/ 0 w 10666"/>
                <a:gd name="T39" fmla="*/ 6436 h 6436"/>
                <a:gd name="T40" fmla="*/ 0 w 10666"/>
                <a:gd name="T41" fmla="*/ 207 h 6436"/>
                <a:gd name="T42" fmla="*/ 1 w 10666"/>
                <a:gd name="T43" fmla="*/ 186 h 6436"/>
                <a:gd name="T44" fmla="*/ 3 w 10666"/>
                <a:gd name="T45" fmla="*/ 166 h 6436"/>
                <a:gd name="T46" fmla="*/ 9 w 10666"/>
                <a:gd name="T47" fmla="*/ 146 h 6436"/>
                <a:gd name="T48" fmla="*/ 16 w 10666"/>
                <a:gd name="T49" fmla="*/ 127 h 6436"/>
                <a:gd name="T50" fmla="*/ 24 w 10666"/>
                <a:gd name="T51" fmla="*/ 109 h 6436"/>
                <a:gd name="T52" fmla="*/ 34 w 10666"/>
                <a:gd name="T53" fmla="*/ 91 h 6436"/>
                <a:gd name="T54" fmla="*/ 47 w 10666"/>
                <a:gd name="T55" fmla="*/ 75 h 6436"/>
                <a:gd name="T56" fmla="*/ 60 w 10666"/>
                <a:gd name="T57" fmla="*/ 61 h 6436"/>
                <a:gd name="T58" fmla="*/ 75 w 10666"/>
                <a:gd name="T59" fmla="*/ 47 h 6436"/>
                <a:gd name="T60" fmla="*/ 91 w 10666"/>
                <a:gd name="T61" fmla="*/ 36 h 6436"/>
                <a:gd name="T62" fmla="*/ 108 w 10666"/>
                <a:gd name="T63" fmla="*/ 25 h 6436"/>
                <a:gd name="T64" fmla="*/ 126 w 10666"/>
                <a:gd name="T65" fmla="*/ 16 h 6436"/>
                <a:gd name="T66" fmla="*/ 146 w 10666"/>
                <a:gd name="T67" fmla="*/ 9 h 6436"/>
                <a:gd name="T68" fmla="*/ 165 w 10666"/>
                <a:gd name="T69" fmla="*/ 5 h 6436"/>
                <a:gd name="T70" fmla="*/ 186 w 10666"/>
                <a:gd name="T71" fmla="*/ 1 h 6436"/>
                <a:gd name="T72" fmla="*/ 207 w 10666"/>
                <a:gd name="T73" fmla="*/ 0 h 6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66" h="6436">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6436"/>
                  </a:lnTo>
                  <a:lnTo>
                    <a:pt x="0" y="6436"/>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Rectangle 10">
              <a:extLst>
                <a:ext uri="{FF2B5EF4-FFF2-40B4-BE49-F238E27FC236}">
                  <a16:creationId xmlns:a16="http://schemas.microsoft.com/office/drawing/2014/main" id="{F5E365C6-1C5E-99DA-21B3-BE27AA8420C0}"/>
                </a:ext>
              </a:extLst>
            </p:cNvPr>
            <p:cNvSpPr>
              <a:spLocks noChangeArrowheads="1"/>
            </p:cNvSpPr>
            <p:nvPr/>
          </p:nvSpPr>
          <p:spPr bwMode="auto">
            <a:xfrm>
              <a:off x="2487616" y="1829233"/>
              <a:ext cx="3924302" cy="2224089"/>
            </a:xfrm>
            <a:prstGeom prst="rect">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Rectangle 11">
              <a:extLst>
                <a:ext uri="{FF2B5EF4-FFF2-40B4-BE49-F238E27FC236}">
                  <a16:creationId xmlns:a16="http://schemas.microsoft.com/office/drawing/2014/main" id="{49561796-CC85-8C55-AFAA-474ED496E955}"/>
                </a:ext>
              </a:extLst>
            </p:cNvPr>
            <p:cNvSpPr>
              <a:spLocks noChangeArrowheads="1"/>
            </p:cNvSpPr>
            <p:nvPr/>
          </p:nvSpPr>
          <p:spPr bwMode="auto">
            <a:xfrm>
              <a:off x="2487616" y="1829233"/>
              <a:ext cx="3924302" cy="41276"/>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12">
              <a:extLst>
                <a:ext uri="{FF2B5EF4-FFF2-40B4-BE49-F238E27FC236}">
                  <a16:creationId xmlns:a16="http://schemas.microsoft.com/office/drawing/2014/main" id="{C2B8968F-5996-B45D-1110-27EA8858C0D2}"/>
                </a:ext>
              </a:extLst>
            </p:cNvPr>
            <p:cNvSpPr>
              <a:spLocks/>
            </p:cNvSpPr>
            <p:nvPr/>
          </p:nvSpPr>
          <p:spPr bwMode="auto">
            <a:xfrm>
              <a:off x="3511553" y="3986647"/>
              <a:ext cx="1874839" cy="66675"/>
            </a:xfrm>
            <a:custGeom>
              <a:avLst/>
              <a:gdLst>
                <a:gd name="T0" fmla="*/ 112 w 4724"/>
                <a:gd name="T1" fmla="*/ 0 h 169"/>
                <a:gd name="T2" fmla="*/ 4569 w 4724"/>
                <a:gd name="T3" fmla="*/ 0 h 169"/>
                <a:gd name="T4" fmla="*/ 4724 w 4724"/>
                <a:gd name="T5" fmla="*/ 169 h 169"/>
                <a:gd name="T6" fmla="*/ 0 w 4724"/>
                <a:gd name="T7" fmla="*/ 169 h 169"/>
                <a:gd name="T8" fmla="*/ 112 w 4724"/>
                <a:gd name="T9" fmla="*/ 0 h 169"/>
              </a:gdLst>
              <a:ahLst/>
              <a:cxnLst>
                <a:cxn ang="0">
                  <a:pos x="T0" y="T1"/>
                </a:cxn>
                <a:cxn ang="0">
                  <a:pos x="T2" y="T3"/>
                </a:cxn>
                <a:cxn ang="0">
                  <a:pos x="T4" y="T5"/>
                </a:cxn>
                <a:cxn ang="0">
                  <a:pos x="T6" y="T7"/>
                </a:cxn>
                <a:cxn ang="0">
                  <a:pos x="T8" y="T9"/>
                </a:cxn>
              </a:cxnLst>
              <a:rect l="0" t="0" r="r" b="b"/>
              <a:pathLst>
                <a:path w="4724" h="169">
                  <a:moveTo>
                    <a:pt x="112" y="0"/>
                  </a:moveTo>
                  <a:lnTo>
                    <a:pt x="4569" y="0"/>
                  </a:lnTo>
                  <a:lnTo>
                    <a:pt x="4724" y="169"/>
                  </a:lnTo>
                  <a:lnTo>
                    <a:pt x="0" y="169"/>
                  </a:lnTo>
                  <a:lnTo>
                    <a:pt x="112" y="0"/>
                  </a:lnTo>
                  <a:close/>
                </a:path>
              </a:pathLst>
            </a:custGeom>
            <a:solidFill>
              <a:srgbClr val="BD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24">
              <a:extLst>
                <a:ext uri="{FF2B5EF4-FFF2-40B4-BE49-F238E27FC236}">
                  <a16:creationId xmlns:a16="http://schemas.microsoft.com/office/drawing/2014/main" id="{CFC5B56F-1944-A6C4-211A-E19337D51119}"/>
                </a:ext>
              </a:extLst>
            </p:cNvPr>
            <p:cNvSpPr>
              <a:spLocks/>
            </p:cNvSpPr>
            <p:nvPr/>
          </p:nvSpPr>
          <p:spPr bwMode="auto">
            <a:xfrm>
              <a:off x="4238630" y="1664133"/>
              <a:ext cx="2327275" cy="2503490"/>
            </a:xfrm>
            <a:custGeom>
              <a:avLst/>
              <a:gdLst>
                <a:gd name="T0" fmla="*/ 3815 w 5865"/>
                <a:gd name="T1" fmla="*/ 0 h 6311"/>
                <a:gd name="T2" fmla="*/ 5660 w 5865"/>
                <a:gd name="T3" fmla="*/ 0 h 6311"/>
                <a:gd name="T4" fmla="*/ 5681 w 5865"/>
                <a:gd name="T5" fmla="*/ 1 h 6311"/>
                <a:gd name="T6" fmla="*/ 5702 w 5865"/>
                <a:gd name="T7" fmla="*/ 4 h 6311"/>
                <a:gd name="T8" fmla="*/ 5721 w 5865"/>
                <a:gd name="T9" fmla="*/ 9 h 6311"/>
                <a:gd name="T10" fmla="*/ 5740 w 5865"/>
                <a:gd name="T11" fmla="*/ 16 h 6311"/>
                <a:gd name="T12" fmla="*/ 5758 w 5865"/>
                <a:gd name="T13" fmla="*/ 24 h 6311"/>
                <a:gd name="T14" fmla="*/ 5775 w 5865"/>
                <a:gd name="T15" fmla="*/ 34 h 6311"/>
                <a:gd name="T16" fmla="*/ 5791 w 5865"/>
                <a:gd name="T17" fmla="*/ 46 h 6311"/>
                <a:gd name="T18" fmla="*/ 5805 w 5865"/>
                <a:gd name="T19" fmla="*/ 60 h 6311"/>
                <a:gd name="T20" fmla="*/ 5819 w 5865"/>
                <a:gd name="T21" fmla="*/ 74 h 6311"/>
                <a:gd name="T22" fmla="*/ 5830 w 5865"/>
                <a:gd name="T23" fmla="*/ 90 h 6311"/>
                <a:gd name="T24" fmla="*/ 5841 w 5865"/>
                <a:gd name="T25" fmla="*/ 106 h 6311"/>
                <a:gd name="T26" fmla="*/ 5849 w 5865"/>
                <a:gd name="T27" fmla="*/ 125 h 6311"/>
                <a:gd name="T28" fmla="*/ 5856 w 5865"/>
                <a:gd name="T29" fmla="*/ 143 h 6311"/>
                <a:gd name="T30" fmla="*/ 5861 w 5865"/>
                <a:gd name="T31" fmla="*/ 163 h 6311"/>
                <a:gd name="T32" fmla="*/ 5864 w 5865"/>
                <a:gd name="T33" fmla="*/ 182 h 6311"/>
                <a:gd name="T34" fmla="*/ 5865 w 5865"/>
                <a:gd name="T35" fmla="*/ 203 h 6311"/>
                <a:gd name="T36" fmla="*/ 5865 w 5865"/>
                <a:gd name="T37" fmla="*/ 6311 h 6311"/>
                <a:gd name="T38" fmla="*/ 0 w 5865"/>
                <a:gd name="T39" fmla="*/ 6311 h 6311"/>
                <a:gd name="T40" fmla="*/ 3815 w 5865"/>
                <a:gd name="T41" fmla="*/ 0 h 6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65" h="6311">
                  <a:moveTo>
                    <a:pt x="3815" y="0"/>
                  </a:moveTo>
                  <a:lnTo>
                    <a:pt x="5660" y="0"/>
                  </a:lnTo>
                  <a:lnTo>
                    <a:pt x="5681" y="1"/>
                  </a:lnTo>
                  <a:lnTo>
                    <a:pt x="5702" y="4"/>
                  </a:lnTo>
                  <a:lnTo>
                    <a:pt x="5721" y="9"/>
                  </a:lnTo>
                  <a:lnTo>
                    <a:pt x="5740" y="16"/>
                  </a:lnTo>
                  <a:lnTo>
                    <a:pt x="5758" y="24"/>
                  </a:lnTo>
                  <a:lnTo>
                    <a:pt x="5775" y="34"/>
                  </a:lnTo>
                  <a:lnTo>
                    <a:pt x="5791" y="46"/>
                  </a:lnTo>
                  <a:lnTo>
                    <a:pt x="5805" y="60"/>
                  </a:lnTo>
                  <a:lnTo>
                    <a:pt x="5819" y="74"/>
                  </a:lnTo>
                  <a:lnTo>
                    <a:pt x="5830" y="90"/>
                  </a:lnTo>
                  <a:lnTo>
                    <a:pt x="5841" y="106"/>
                  </a:lnTo>
                  <a:lnTo>
                    <a:pt x="5849" y="125"/>
                  </a:lnTo>
                  <a:lnTo>
                    <a:pt x="5856" y="143"/>
                  </a:lnTo>
                  <a:lnTo>
                    <a:pt x="5861" y="163"/>
                  </a:lnTo>
                  <a:lnTo>
                    <a:pt x="5864" y="182"/>
                  </a:lnTo>
                  <a:lnTo>
                    <a:pt x="5865" y="203"/>
                  </a:lnTo>
                  <a:lnTo>
                    <a:pt x="5865" y="6311"/>
                  </a:lnTo>
                  <a:lnTo>
                    <a:pt x="0" y="6311"/>
                  </a:lnTo>
                  <a:lnTo>
                    <a:pt x="3815" y="0"/>
                  </a:lnTo>
                  <a:close/>
                </a:path>
              </a:pathLst>
            </a:custGeom>
            <a:gradFill>
              <a:gsLst>
                <a:gs pos="0">
                  <a:schemeClr val="bg1">
                    <a:alpha val="36000"/>
                  </a:schemeClr>
                </a:gs>
                <a:gs pos="50000">
                  <a:schemeClr val="bg1">
                    <a:alpha val="13000"/>
                  </a:schemeClr>
                </a:gs>
                <a:gs pos="100000">
                  <a:schemeClr val="accent1">
                    <a:tint val="23500"/>
                    <a:satMod val="160000"/>
                    <a:alpha val="0"/>
                  </a:schemeClr>
                </a:gs>
              </a:gsLst>
              <a:lin ang="5400000" scaled="0"/>
            </a:gra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09201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249792E5-8DED-4E77-9C74-BDDECCDA6C18}"/>
              </a:ext>
            </a:extLst>
          </p:cNvPr>
          <p:cNvSpPr>
            <a:spLocks noGrp="1"/>
          </p:cNvSpPr>
          <p:nvPr>
            <p:ph type="title" idx="4294967295"/>
          </p:nvPr>
        </p:nvSpPr>
        <p:spPr>
          <a:xfrm>
            <a:off x="0" y="365125"/>
            <a:ext cx="10515600" cy="1325563"/>
          </a:xfrm>
        </p:spPr>
        <p:txBody>
          <a:bodyPr/>
          <a:lstStyle/>
          <a:p>
            <a:r>
              <a:rPr lang="en-US" dirty="0"/>
              <a:t>Balanced scorecard slide 7</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3" y="225777"/>
            <a:ext cx="9264193" cy="615553"/>
          </a:xfrm>
          <a:prstGeom prst="rect">
            <a:avLst/>
          </a:prstGeom>
          <a:noFill/>
        </p:spPr>
        <p:txBody>
          <a:bodyPr wrap="square" lIns="0" tIns="0" rIns="0" bIns="0" rtlCol="0" anchor="ctr">
            <a:spAutoFit/>
          </a:bodyPr>
          <a:lstStyle/>
          <a:p>
            <a:pPr algn="ctr"/>
            <a:r>
              <a:rPr lang="en-US" sz="4000" b="1" dirty="0">
                <a:latin typeface="Century Gothic (Headings)"/>
              </a:rPr>
              <a:t>Operational </a:t>
            </a:r>
            <a:r>
              <a:rPr lang="en-US" sz="4000" dirty="0">
                <a:latin typeface="Century Gothic (Headings)"/>
              </a:rPr>
              <a:t>feasibility:</a:t>
            </a:r>
          </a:p>
        </p:txBody>
      </p:sp>
      <p:grpSp>
        <p:nvGrpSpPr>
          <p:cNvPr id="39" name="Group 38" descr="This image is a computer monitor. ">
            <a:extLst>
              <a:ext uri="{FF2B5EF4-FFF2-40B4-BE49-F238E27FC236}">
                <a16:creationId xmlns:a16="http://schemas.microsoft.com/office/drawing/2014/main" id="{A5E46F62-3B87-4BE3-BA72-D0DA40B802C1}"/>
              </a:ext>
              <a:ext uri="{C183D7F6-B498-43B3-948B-1728B52AA6E4}">
                <adec:decorative xmlns:adec="http://schemas.microsoft.com/office/drawing/2017/decorative" val="0"/>
              </a:ext>
            </a:extLst>
          </p:cNvPr>
          <p:cNvGrpSpPr/>
          <p:nvPr/>
        </p:nvGrpSpPr>
        <p:grpSpPr>
          <a:xfrm>
            <a:off x="584200" y="1336094"/>
            <a:ext cx="1790031" cy="1442362"/>
            <a:chOff x="2332041" y="1664133"/>
            <a:chExt cx="4233864" cy="3411539"/>
          </a:xfrm>
        </p:grpSpPr>
        <p:sp>
          <p:nvSpPr>
            <p:cNvPr id="54" name="Freeform 6">
              <a:extLst>
                <a:ext uri="{FF2B5EF4-FFF2-40B4-BE49-F238E27FC236}">
                  <a16:creationId xmlns:a16="http://schemas.microsoft.com/office/drawing/2014/main" id="{15D0301A-F875-4AC8-A99B-85C526E30D5E}"/>
                </a:ext>
              </a:extLst>
            </p:cNvPr>
            <p:cNvSpPr>
              <a:spLocks/>
            </p:cNvSpPr>
            <p:nvPr/>
          </p:nvSpPr>
          <p:spPr bwMode="auto">
            <a:xfrm>
              <a:off x="3733804" y="4581959"/>
              <a:ext cx="1438276" cy="455613"/>
            </a:xfrm>
            <a:custGeom>
              <a:avLst/>
              <a:gdLst>
                <a:gd name="T0" fmla="*/ 3037 w 3628"/>
                <a:gd name="T1" fmla="*/ 0 h 1149"/>
                <a:gd name="T2" fmla="*/ 1837 w 3628"/>
                <a:gd name="T3" fmla="*/ 0 h 1149"/>
                <a:gd name="T4" fmla="*/ 1792 w 3628"/>
                <a:gd name="T5" fmla="*/ 0 h 1149"/>
                <a:gd name="T6" fmla="*/ 591 w 3628"/>
                <a:gd name="T7" fmla="*/ 0 h 1149"/>
                <a:gd name="T8" fmla="*/ 592 w 3628"/>
                <a:gd name="T9" fmla="*/ 108 h 1149"/>
                <a:gd name="T10" fmla="*/ 594 w 3628"/>
                <a:gd name="T11" fmla="*/ 214 h 1149"/>
                <a:gd name="T12" fmla="*/ 598 w 3628"/>
                <a:gd name="T13" fmla="*/ 317 h 1149"/>
                <a:gd name="T14" fmla="*/ 600 w 3628"/>
                <a:gd name="T15" fmla="*/ 419 h 1149"/>
                <a:gd name="T16" fmla="*/ 600 w 3628"/>
                <a:gd name="T17" fmla="*/ 468 h 1149"/>
                <a:gd name="T18" fmla="*/ 599 w 3628"/>
                <a:gd name="T19" fmla="*/ 516 h 1149"/>
                <a:gd name="T20" fmla="*/ 597 w 3628"/>
                <a:gd name="T21" fmla="*/ 564 h 1149"/>
                <a:gd name="T22" fmla="*/ 594 w 3628"/>
                <a:gd name="T23" fmla="*/ 610 h 1149"/>
                <a:gd name="T24" fmla="*/ 590 w 3628"/>
                <a:gd name="T25" fmla="*/ 654 h 1149"/>
                <a:gd name="T26" fmla="*/ 584 w 3628"/>
                <a:gd name="T27" fmla="*/ 698 h 1149"/>
                <a:gd name="T28" fmla="*/ 576 w 3628"/>
                <a:gd name="T29" fmla="*/ 740 h 1149"/>
                <a:gd name="T30" fmla="*/ 567 w 3628"/>
                <a:gd name="T31" fmla="*/ 780 h 1149"/>
                <a:gd name="T32" fmla="*/ 554 w 3628"/>
                <a:gd name="T33" fmla="*/ 820 h 1149"/>
                <a:gd name="T34" fmla="*/ 540 w 3628"/>
                <a:gd name="T35" fmla="*/ 857 h 1149"/>
                <a:gd name="T36" fmla="*/ 524 w 3628"/>
                <a:gd name="T37" fmla="*/ 892 h 1149"/>
                <a:gd name="T38" fmla="*/ 504 w 3628"/>
                <a:gd name="T39" fmla="*/ 925 h 1149"/>
                <a:gd name="T40" fmla="*/ 482 w 3628"/>
                <a:gd name="T41" fmla="*/ 958 h 1149"/>
                <a:gd name="T42" fmla="*/ 458 w 3628"/>
                <a:gd name="T43" fmla="*/ 986 h 1149"/>
                <a:gd name="T44" fmla="*/ 429 w 3628"/>
                <a:gd name="T45" fmla="*/ 1014 h 1149"/>
                <a:gd name="T46" fmla="*/ 398 w 3628"/>
                <a:gd name="T47" fmla="*/ 1039 h 1149"/>
                <a:gd name="T48" fmla="*/ 363 w 3628"/>
                <a:gd name="T49" fmla="*/ 1062 h 1149"/>
                <a:gd name="T50" fmla="*/ 323 w 3628"/>
                <a:gd name="T51" fmla="*/ 1081 h 1149"/>
                <a:gd name="T52" fmla="*/ 281 w 3628"/>
                <a:gd name="T53" fmla="*/ 1100 h 1149"/>
                <a:gd name="T54" fmla="*/ 233 w 3628"/>
                <a:gd name="T55" fmla="*/ 1115 h 1149"/>
                <a:gd name="T56" fmla="*/ 182 w 3628"/>
                <a:gd name="T57" fmla="*/ 1128 h 1149"/>
                <a:gd name="T58" fmla="*/ 127 w 3628"/>
                <a:gd name="T59" fmla="*/ 1137 h 1149"/>
                <a:gd name="T60" fmla="*/ 66 w 3628"/>
                <a:gd name="T61" fmla="*/ 1144 h 1149"/>
                <a:gd name="T62" fmla="*/ 0 w 3628"/>
                <a:gd name="T63" fmla="*/ 1149 h 1149"/>
                <a:gd name="T64" fmla="*/ 1792 w 3628"/>
                <a:gd name="T65" fmla="*/ 1149 h 1149"/>
                <a:gd name="T66" fmla="*/ 1837 w 3628"/>
                <a:gd name="T67" fmla="*/ 1149 h 1149"/>
                <a:gd name="T68" fmla="*/ 3628 w 3628"/>
                <a:gd name="T69" fmla="*/ 1149 h 1149"/>
                <a:gd name="T70" fmla="*/ 3563 w 3628"/>
                <a:gd name="T71" fmla="*/ 1144 h 1149"/>
                <a:gd name="T72" fmla="*/ 3503 w 3628"/>
                <a:gd name="T73" fmla="*/ 1137 h 1149"/>
                <a:gd name="T74" fmla="*/ 3446 w 3628"/>
                <a:gd name="T75" fmla="*/ 1128 h 1149"/>
                <a:gd name="T76" fmla="*/ 3395 w 3628"/>
                <a:gd name="T77" fmla="*/ 1115 h 1149"/>
                <a:gd name="T78" fmla="*/ 3349 w 3628"/>
                <a:gd name="T79" fmla="*/ 1100 h 1149"/>
                <a:gd name="T80" fmla="*/ 3306 w 3628"/>
                <a:gd name="T81" fmla="*/ 1081 h 1149"/>
                <a:gd name="T82" fmla="*/ 3266 w 3628"/>
                <a:gd name="T83" fmla="*/ 1062 h 1149"/>
                <a:gd name="T84" fmla="*/ 3231 w 3628"/>
                <a:gd name="T85" fmla="*/ 1039 h 1149"/>
                <a:gd name="T86" fmla="*/ 3199 w 3628"/>
                <a:gd name="T87" fmla="*/ 1014 h 1149"/>
                <a:gd name="T88" fmla="*/ 3172 w 3628"/>
                <a:gd name="T89" fmla="*/ 986 h 1149"/>
                <a:gd name="T90" fmla="*/ 3146 w 3628"/>
                <a:gd name="T91" fmla="*/ 958 h 1149"/>
                <a:gd name="T92" fmla="*/ 3124 w 3628"/>
                <a:gd name="T93" fmla="*/ 925 h 1149"/>
                <a:gd name="T94" fmla="*/ 3104 w 3628"/>
                <a:gd name="T95" fmla="*/ 892 h 1149"/>
                <a:gd name="T96" fmla="*/ 3088 w 3628"/>
                <a:gd name="T97" fmla="*/ 857 h 1149"/>
                <a:gd name="T98" fmla="*/ 3074 w 3628"/>
                <a:gd name="T99" fmla="*/ 820 h 1149"/>
                <a:gd name="T100" fmla="*/ 3063 w 3628"/>
                <a:gd name="T101" fmla="*/ 780 h 1149"/>
                <a:gd name="T102" fmla="*/ 3053 w 3628"/>
                <a:gd name="T103" fmla="*/ 740 h 1149"/>
                <a:gd name="T104" fmla="*/ 3045 w 3628"/>
                <a:gd name="T105" fmla="*/ 698 h 1149"/>
                <a:gd name="T106" fmla="*/ 3040 w 3628"/>
                <a:gd name="T107" fmla="*/ 654 h 1149"/>
                <a:gd name="T108" fmla="*/ 3035 w 3628"/>
                <a:gd name="T109" fmla="*/ 610 h 1149"/>
                <a:gd name="T110" fmla="*/ 3031 w 3628"/>
                <a:gd name="T111" fmla="*/ 564 h 1149"/>
                <a:gd name="T112" fmla="*/ 3030 w 3628"/>
                <a:gd name="T113" fmla="*/ 516 h 1149"/>
                <a:gd name="T114" fmla="*/ 3029 w 3628"/>
                <a:gd name="T115" fmla="*/ 468 h 1149"/>
                <a:gd name="T116" fmla="*/ 3029 w 3628"/>
                <a:gd name="T117" fmla="*/ 419 h 1149"/>
                <a:gd name="T118" fmla="*/ 3030 w 3628"/>
                <a:gd name="T119" fmla="*/ 317 h 1149"/>
                <a:gd name="T120" fmla="*/ 3034 w 3628"/>
                <a:gd name="T121" fmla="*/ 214 h 1149"/>
                <a:gd name="T122" fmla="*/ 3036 w 3628"/>
                <a:gd name="T123" fmla="*/ 108 h 1149"/>
                <a:gd name="T124" fmla="*/ 3037 w 3628"/>
                <a:gd name="T125" fmla="*/ 0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8" h="1149">
                  <a:moveTo>
                    <a:pt x="3037" y="0"/>
                  </a:moveTo>
                  <a:lnTo>
                    <a:pt x="1837" y="0"/>
                  </a:lnTo>
                  <a:lnTo>
                    <a:pt x="1792" y="0"/>
                  </a:lnTo>
                  <a:lnTo>
                    <a:pt x="591" y="0"/>
                  </a:lnTo>
                  <a:lnTo>
                    <a:pt x="592" y="108"/>
                  </a:lnTo>
                  <a:lnTo>
                    <a:pt x="594" y="214"/>
                  </a:lnTo>
                  <a:lnTo>
                    <a:pt x="598" y="317"/>
                  </a:lnTo>
                  <a:lnTo>
                    <a:pt x="600" y="419"/>
                  </a:lnTo>
                  <a:lnTo>
                    <a:pt x="600" y="468"/>
                  </a:lnTo>
                  <a:lnTo>
                    <a:pt x="599" y="516"/>
                  </a:lnTo>
                  <a:lnTo>
                    <a:pt x="597" y="564"/>
                  </a:lnTo>
                  <a:lnTo>
                    <a:pt x="594" y="610"/>
                  </a:lnTo>
                  <a:lnTo>
                    <a:pt x="590" y="654"/>
                  </a:lnTo>
                  <a:lnTo>
                    <a:pt x="584" y="698"/>
                  </a:lnTo>
                  <a:lnTo>
                    <a:pt x="576" y="740"/>
                  </a:lnTo>
                  <a:lnTo>
                    <a:pt x="567" y="780"/>
                  </a:lnTo>
                  <a:lnTo>
                    <a:pt x="554" y="820"/>
                  </a:lnTo>
                  <a:lnTo>
                    <a:pt x="540" y="857"/>
                  </a:lnTo>
                  <a:lnTo>
                    <a:pt x="524" y="892"/>
                  </a:lnTo>
                  <a:lnTo>
                    <a:pt x="504" y="925"/>
                  </a:lnTo>
                  <a:lnTo>
                    <a:pt x="482" y="958"/>
                  </a:lnTo>
                  <a:lnTo>
                    <a:pt x="458" y="986"/>
                  </a:lnTo>
                  <a:lnTo>
                    <a:pt x="429" y="1014"/>
                  </a:lnTo>
                  <a:lnTo>
                    <a:pt x="398" y="1039"/>
                  </a:lnTo>
                  <a:lnTo>
                    <a:pt x="363" y="1062"/>
                  </a:lnTo>
                  <a:lnTo>
                    <a:pt x="323" y="1081"/>
                  </a:lnTo>
                  <a:lnTo>
                    <a:pt x="281" y="1100"/>
                  </a:lnTo>
                  <a:lnTo>
                    <a:pt x="233" y="1115"/>
                  </a:lnTo>
                  <a:lnTo>
                    <a:pt x="182" y="1128"/>
                  </a:lnTo>
                  <a:lnTo>
                    <a:pt x="127" y="1137"/>
                  </a:lnTo>
                  <a:lnTo>
                    <a:pt x="66" y="1144"/>
                  </a:lnTo>
                  <a:lnTo>
                    <a:pt x="0" y="1149"/>
                  </a:lnTo>
                  <a:lnTo>
                    <a:pt x="1792" y="1149"/>
                  </a:lnTo>
                  <a:lnTo>
                    <a:pt x="1837" y="1149"/>
                  </a:lnTo>
                  <a:lnTo>
                    <a:pt x="3628" y="1149"/>
                  </a:lnTo>
                  <a:lnTo>
                    <a:pt x="3563" y="1144"/>
                  </a:lnTo>
                  <a:lnTo>
                    <a:pt x="3503" y="1137"/>
                  </a:lnTo>
                  <a:lnTo>
                    <a:pt x="3446" y="1128"/>
                  </a:lnTo>
                  <a:lnTo>
                    <a:pt x="3395" y="1115"/>
                  </a:lnTo>
                  <a:lnTo>
                    <a:pt x="3349" y="1100"/>
                  </a:lnTo>
                  <a:lnTo>
                    <a:pt x="3306" y="1081"/>
                  </a:lnTo>
                  <a:lnTo>
                    <a:pt x="3266" y="1062"/>
                  </a:lnTo>
                  <a:lnTo>
                    <a:pt x="3231" y="1039"/>
                  </a:lnTo>
                  <a:lnTo>
                    <a:pt x="3199" y="1014"/>
                  </a:lnTo>
                  <a:lnTo>
                    <a:pt x="3172" y="986"/>
                  </a:lnTo>
                  <a:lnTo>
                    <a:pt x="3146" y="958"/>
                  </a:lnTo>
                  <a:lnTo>
                    <a:pt x="3124" y="925"/>
                  </a:lnTo>
                  <a:lnTo>
                    <a:pt x="3104" y="892"/>
                  </a:lnTo>
                  <a:lnTo>
                    <a:pt x="3088" y="857"/>
                  </a:lnTo>
                  <a:lnTo>
                    <a:pt x="3074" y="820"/>
                  </a:lnTo>
                  <a:lnTo>
                    <a:pt x="3063" y="780"/>
                  </a:lnTo>
                  <a:lnTo>
                    <a:pt x="3053" y="740"/>
                  </a:lnTo>
                  <a:lnTo>
                    <a:pt x="3045" y="698"/>
                  </a:lnTo>
                  <a:lnTo>
                    <a:pt x="3040" y="654"/>
                  </a:lnTo>
                  <a:lnTo>
                    <a:pt x="3035" y="610"/>
                  </a:lnTo>
                  <a:lnTo>
                    <a:pt x="3031" y="564"/>
                  </a:lnTo>
                  <a:lnTo>
                    <a:pt x="3030" y="516"/>
                  </a:lnTo>
                  <a:lnTo>
                    <a:pt x="3029" y="468"/>
                  </a:lnTo>
                  <a:lnTo>
                    <a:pt x="3029" y="419"/>
                  </a:lnTo>
                  <a:lnTo>
                    <a:pt x="3030" y="317"/>
                  </a:lnTo>
                  <a:lnTo>
                    <a:pt x="3034" y="214"/>
                  </a:lnTo>
                  <a:lnTo>
                    <a:pt x="3036" y="108"/>
                  </a:lnTo>
                  <a:lnTo>
                    <a:pt x="3037" y="0"/>
                  </a:lnTo>
                  <a:close/>
                </a:path>
              </a:pathLst>
            </a:custGeom>
            <a:gradFill flip="none" rotWithShape="1">
              <a:gsLst>
                <a:gs pos="0">
                  <a:schemeClr val="bg1">
                    <a:lumMod val="75000"/>
                  </a:schemeClr>
                </a:gs>
                <a:gs pos="77000">
                  <a:schemeClr val="bg1">
                    <a:lumMod val="85000"/>
                  </a:schemeClr>
                </a:gs>
                <a:gs pos="37000">
                  <a:schemeClr val="bg1">
                    <a:lumMod val="85000"/>
                  </a:schemeClr>
                </a:gs>
                <a:gs pos="100000">
                  <a:schemeClr val="bg1">
                    <a:lumMod val="75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7">
              <a:extLst>
                <a:ext uri="{FF2B5EF4-FFF2-40B4-BE49-F238E27FC236}">
                  <a16:creationId xmlns:a16="http://schemas.microsoft.com/office/drawing/2014/main" id="{5ED37527-DF87-40A3-B11B-EBD5E87E3673}"/>
                </a:ext>
              </a:extLst>
            </p:cNvPr>
            <p:cNvSpPr>
              <a:spLocks/>
            </p:cNvSpPr>
            <p:nvPr/>
          </p:nvSpPr>
          <p:spPr bwMode="auto">
            <a:xfrm>
              <a:off x="3724280" y="5034396"/>
              <a:ext cx="1457326" cy="41276"/>
            </a:xfrm>
            <a:custGeom>
              <a:avLst/>
              <a:gdLst>
                <a:gd name="T0" fmla="*/ 53 w 3673"/>
                <a:gd name="T1" fmla="*/ 0 h 105"/>
                <a:gd name="T2" fmla="*/ 3621 w 3673"/>
                <a:gd name="T3" fmla="*/ 0 h 105"/>
                <a:gd name="T4" fmla="*/ 3631 w 3673"/>
                <a:gd name="T5" fmla="*/ 2 h 105"/>
                <a:gd name="T6" fmla="*/ 3640 w 3673"/>
                <a:gd name="T7" fmla="*/ 5 h 105"/>
                <a:gd name="T8" fmla="*/ 3650 w 3673"/>
                <a:gd name="T9" fmla="*/ 10 h 105"/>
                <a:gd name="T10" fmla="*/ 3658 w 3673"/>
                <a:gd name="T11" fmla="*/ 15 h 105"/>
                <a:gd name="T12" fmla="*/ 3664 w 3673"/>
                <a:gd name="T13" fmla="*/ 24 h 105"/>
                <a:gd name="T14" fmla="*/ 3668 w 3673"/>
                <a:gd name="T15" fmla="*/ 33 h 105"/>
                <a:gd name="T16" fmla="*/ 3672 w 3673"/>
                <a:gd name="T17" fmla="*/ 42 h 105"/>
                <a:gd name="T18" fmla="*/ 3673 w 3673"/>
                <a:gd name="T19" fmla="*/ 53 h 105"/>
                <a:gd name="T20" fmla="*/ 3673 w 3673"/>
                <a:gd name="T21" fmla="*/ 53 h 105"/>
                <a:gd name="T22" fmla="*/ 3672 w 3673"/>
                <a:gd name="T23" fmla="*/ 63 h 105"/>
                <a:gd name="T24" fmla="*/ 3668 w 3673"/>
                <a:gd name="T25" fmla="*/ 73 h 105"/>
                <a:gd name="T26" fmla="*/ 3664 w 3673"/>
                <a:gd name="T27" fmla="*/ 81 h 105"/>
                <a:gd name="T28" fmla="*/ 3658 w 3673"/>
                <a:gd name="T29" fmla="*/ 90 h 105"/>
                <a:gd name="T30" fmla="*/ 3650 w 3673"/>
                <a:gd name="T31" fmla="*/ 95 h 105"/>
                <a:gd name="T32" fmla="*/ 3640 w 3673"/>
                <a:gd name="T33" fmla="*/ 100 h 105"/>
                <a:gd name="T34" fmla="*/ 3631 w 3673"/>
                <a:gd name="T35" fmla="*/ 103 h 105"/>
                <a:gd name="T36" fmla="*/ 3621 w 3673"/>
                <a:gd name="T37" fmla="*/ 105 h 105"/>
                <a:gd name="T38" fmla="*/ 53 w 3673"/>
                <a:gd name="T39" fmla="*/ 105 h 105"/>
                <a:gd name="T40" fmla="*/ 42 w 3673"/>
                <a:gd name="T41" fmla="*/ 103 h 105"/>
                <a:gd name="T42" fmla="*/ 32 w 3673"/>
                <a:gd name="T43" fmla="*/ 100 h 105"/>
                <a:gd name="T44" fmla="*/ 24 w 3673"/>
                <a:gd name="T45" fmla="*/ 95 h 105"/>
                <a:gd name="T46" fmla="*/ 16 w 3673"/>
                <a:gd name="T47" fmla="*/ 90 h 105"/>
                <a:gd name="T48" fmla="*/ 9 w 3673"/>
                <a:gd name="T49" fmla="*/ 81 h 105"/>
                <a:gd name="T50" fmla="*/ 4 w 3673"/>
                <a:gd name="T51" fmla="*/ 73 h 105"/>
                <a:gd name="T52" fmla="*/ 2 w 3673"/>
                <a:gd name="T53" fmla="*/ 63 h 105"/>
                <a:gd name="T54" fmla="*/ 0 w 3673"/>
                <a:gd name="T55" fmla="*/ 53 h 105"/>
                <a:gd name="T56" fmla="*/ 0 w 3673"/>
                <a:gd name="T57" fmla="*/ 53 h 105"/>
                <a:gd name="T58" fmla="*/ 2 w 3673"/>
                <a:gd name="T59" fmla="*/ 42 h 105"/>
                <a:gd name="T60" fmla="*/ 4 w 3673"/>
                <a:gd name="T61" fmla="*/ 33 h 105"/>
                <a:gd name="T62" fmla="*/ 9 w 3673"/>
                <a:gd name="T63" fmla="*/ 24 h 105"/>
                <a:gd name="T64" fmla="*/ 16 w 3673"/>
                <a:gd name="T65" fmla="*/ 15 h 105"/>
                <a:gd name="T66" fmla="*/ 24 w 3673"/>
                <a:gd name="T67" fmla="*/ 10 h 105"/>
                <a:gd name="T68" fmla="*/ 32 w 3673"/>
                <a:gd name="T69" fmla="*/ 5 h 105"/>
                <a:gd name="T70" fmla="*/ 42 w 3673"/>
                <a:gd name="T71" fmla="*/ 2 h 105"/>
                <a:gd name="T72" fmla="*/ 53 w 3673"/>
                <a:gd name="T7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73" h="105">
                  <a:moveTo>
                    <a:pt x="53" y="0"/>
                  </a:moveTo>
                  <a:lnTo>
                    <a:pt x="3621" y="0"/>
                  </a:lnTo>
                  <a:lnTo>
                    <a:pt x="3631" y="2"/>
                  </a:lnTo>
                  <a:lnTo>
                    <a:pt x="3640" y="5"/>
                  </a:lnTo>
                  <a:lnTo>
                    <a:pt x="3650" y="10"/>
                  </a:lnTo>
                  <a:lnTo>
                    <a:pt x="3658" y="15"/>
                  </a:lnTo>
                  <a:lnTo>
                    <a:pt x="3664" y="24"/>
                  </a:lnTo>
                  <a:lnTo>
                    <a:pt x="3668" y="33"/>
                  </a:lnTo>
                  <a:lnTo>
                    <a:pt x="3672" y="42"/>
                  </a:lnTo>
                  <a:lnTo>
                    <a:pt x="3673" y="53"/>
                  </a:lnTo>
                  <a:lnTo>
                    <a:pt x="3673" y="53"/>
                  </a:lnTo>
                  <a:lnTo>
                    <a:pt x="3672" y="63"/>
                  </a:lnTo>
                  <a:lnTo>
                    <a:pt x="3668" y="73"/>
                  </a:lnTo>
                  <a:lnTo>
                    <a:pt x="3664" y="81"/>
                  </a:lnTo>
                  <a:lnTo>
                    <a:pt x="3658" y="90"/>
                  </a:lnTo>
                  <a:lnTo>
                    <a:pt x="3650" y="95"/>
                  </a:lnTo>
                  <a:lnTo>
                    <a:pt x="3640" y="100"/>
                  </a:lnTo>
                  <a:lnTo>
                    <a:pt x="3631" y="103"/>
                  </a:lnTo>
                  <a:lnTo>
                    <a:pt x="3621" y="105"/>
                  </a:lnTo>
                  <a:lnTo>
                    <a:pt x="53" y="105"/>
                  </a:lnTo>
                  <a:lnTo>
                    <a:pt x="42" y="103"/>
                  </a:lnTo>
                  <a:lnTo>
                    <a:pt x="32" y="100"/>
                  </a:lnTo>
                  <a:lnTo>
                    <a:pt x="24" y="95"/>
                  </a:lnTo>
                  <a:lnTo>
                    <a:pt x="16" y="90"/>
                  </a:lnTo>
                  <a:lnTo>
                    <a:pt x="9" y="81"/>
                  </a:lnTo>
                  <a:lnTo>
                    <a:pt x="4" y="73"/>
                  </a:lnTo>
                  <a:lnTo>
                    <a:pt x="2" y="63"/>
                  </a:lnTo>
                  <a:lnTo>
                    <a:pt x="0" y="53"/>
                  </a:lnTo>
                  <a:lnTo>
                    <a:pt x="0" y="53"/>
                  </a:lnTo>
                  <a:lnTo>
                    <a:pt x="2" y="42"/>
                  </a:lnTo>
                  <a:lnTo>
                    <a:pt x="4" y="33"/>
                  </a:lnTo>
                  <a:lnTo>
                    <a:pt x="9" y="24"/>
                  </a:lnTo>
                  <a:lnTo>
                    <a:pt x="16" y="15"/>
                  </a:lnTo>
                  <a:lnTo>
                    <a:pt x="24" y="10"/>
                  </a:lnTo>
                  <a:lnTo>
                    <a:pt x="32" y="5"/>
                  </a:lnTo>
                  <a:lnTo>
                    <a:pt x="42" y="2"/>
                  </a:lnTo>
                  <a:lnTo>
                    <a:pt x="53" y="0"/>
                  </a:lnTo>
                  <a:close/>
                </a:path>
              </a:pathLst>
            </a:custGeom>
            <a:gradFill>
              <a:gsLst>
                <a:gs pos="0">
                  <a:schemeClr val="bg1">
                    <a:lumMod val="65000"/>
                  </a:schemeClr>
                </a:gs>
                <a:gs pos="44000">
                  <a:schemeClr val="bg1">
                    <a:lumMod val="85000"/>
                  </a:schemeClr>
                </a:gs>
                <a:gs pos="100000">
                  <a:schemeClr val="bg1">
                    <a:lumMod val="6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6" name="Freeform 8">
              <a:extLst>
                <a:ext uri="{FF2B5EF4-FFF2-40B4-BE49-F238E27FC236}">
                  <a16:creationId xmlns:a16="http://schemas.microsoft.com/office/drawing/2014/main" id="{4813714F-1AD5-4974-91F1-D9DA0482C51B}"/>
                </a:ext>
              </a:extLst>
            </p:cNvPr>
            <p:cNvSpPr>
              <a:spLocks/>
            </p:cNvSpPr>
            <p:nvPr/>
          </p:nvSpPr>
          <p:spPr bwMode="auto">
            <a:xfrm>
              <a:off x="2332041" y="1664133"/>
              <a:ext cx="4233864" cy="2935289"/>
            </a:xfrm>
            <a:custGeom>
              <a:avLst/>
              <a:gdLst>
                <a:gd name="T0" fmla="*/ 10459 w 10666"/>
                <a:gd name="T1" fmla="*/ 0 h 7397"/>
                <a:gd name="T2" fmla="*/ 10500 w 10666"/>
                <a:gd name="T3" fmla="*/ 5 h 7397"/>
                <a:gd name="T4" fmla="*/ 10539 w 10666"/>
                <a:gd name="T5" fmla="*/ 16 h 7397"/>
                <a:gd name="T6" fmla="*/ 10575 w 10666"/>
                <a:gd name="T7" fmla="*/ 36 h 7397"/>
                <a:gd name="T8" fmla="*/ 10605 w 10666"/>
                <a:gd name="T9" fmla="*/ 61 h 7397"/>
                <a:gd name="T10" fmla="*/ 10630 w 10666"/>
                <a:gd name="T11" fmla="*/ 91 h 7397"/>
                <a:gd name="T12" fmla="*/ 10650 w 10666"/>
                <a:gd name="T13" fmla="*/ 127 h 7397"/>
                <a:gd name="T14" fmla="*/ 10661 w 10666"/>
                <a:gd name="T15" fmla="*/ 166 h 7397"/>
                <a:gd name="T16" fmla="*/ 10666 w 10666"/>
                <a:gd name="T17" fmla="*/ 207 h 7397"/>
                <a:gd name="T18" fmla="*/ 10665 w 10666"/>
                <a:gd name="T19" fmla="*/ 7211 h 7397"/>
                <a:gd name="T20" fmla="*/ 10657 w 10666"/>
                <a:gd name="T21" fmla="*/ 7251 h 7397"/>
                <a:gd name="T22" fmla="*/ 10641 w 10666"/>
                <a:gd name="T23" fmla="*/ 7288 h 7397"/>
                <a:gd name="T24" fmla="*/ 10619 w 10666"/>
                <a:gd name="T25" fmla="*/ 7321 h 7397"/>
                <a:gd name="T26" fmla="*/ 10591 w 10666"/>
                <a:gd name="T27" fmla="*/ 7350 h 7397"/>
                <a:gd name="T28" fmla="*/ 10557 w 10666"/>
                <a:gd name="T29" fmla="*/ 7372 h 7397"/>
                <a:gd name="T30" fmla="*/ 10520 w 10666"/>
                <a:gd name="T31" fmla="*/ 7388 h 7397"/>
                <a:gd name="T32" fmla="*/ 10480 w 10666"/>
                <a:gd name="T33" fmla="*/ 7396 h 7397"/>
                <a:gd name="T34" fmla="*/ 207 w 10666"/>
                <a:gd name="T35" fmla="*/ 7397 h 7397"/>
                <a:gd name="T36" fmla="*/ 165 w 10666"/>
                <a:gd name="T37" fmla="*/ 7393 h 7397"/>
                <a:gd name="T38" fmla="*/ 126 w 10666"/>
                <a:gd name="T39" fmla="*/ 7381 h 7397"/>
                <a:gd name="T40" fmla="*/ 91 w 10666"/>
                <a:gd name="T41" fmla="*/ 7361 h 7397"/>
                <a:gd name="T42" fmla="*/ 60 w 10666"/>
                <a:gd name="T43" fmla="*/ 7336 h 7397"/>
                <a:gd name="T44" fmla="*/ 34 w 10666"/>
                <a:gd name="T45" fmla="*/ 7306 h 7397"/>
                <a:gd name="T46" fmla="*/ 16 w 10666"/>
                <a:gd name="T47" fmla="*/ 7270 h 7397"/>
                <a:gd name="T48" fmla="*/ 3 w 10666"/>
                <a:gd name="T49" fmla="*/ 7232 h 7397"/>
                <a:gd name="T50" fmla="*/ 0 w 10666"/>
                <a:gd name="T51" fmla="*/ 7190 h 7397"/>
                <a:gd name="T52" fmla="*/ 1 w 10666"/>
                <a:gd name="T53" fmla="*/ 186 h 7397"/>
                <a:gd name="T54" fmla="*/ 9 w 10666"/>
                <a:gd name="T55" fmla="*/ 146 h 7397"/>
                <a:gd name="T56" fmla="*/ 24 w 10666"/>
                <a:gd name="T57" fmla="*/ 109 h 7397"/>
                <a:gd name="T58" fmla="*/ 47 w 10666"/>
                <a:gd name="T59" fmla="*/ 75 h 7397"/>
                <a:gd name="T60" fmla="*/ 75 w 10666"/>
                <a:gd name="T61" fmla="*/ 47 h 7397"/>
                <a:gd name="T62" fmla="*/ 108 w 10666"/>
                <a:gd name="T63" fmla="*/ 25 h 7397"/>
                <a:gd name="T64" fmla="*/ 146 w 10666"/>
                <a:gd name="T65" fmla="*/ 9 h 7397"/>
                <a:gd name="T66" fmla="*/ 186 w 10666"/>
                <a:gd name="T67" fmla="*/ 1 h 7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66" h="7397">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7190"/>
                  </a:lnTo>
                  <a:lnTo>
                    <a:pt x="10665" y="7211"/>
                  </a:lnTo>
                  <a:lnTo>
                    <a:pt x="10661" y="7232"/>
                  </a:lnTo>
                  <a:lnTo>
                    <a:pt x="10657" y="7251"/>
                  </a:lnTo>
                  <a:lnTo>
                    <a:pt x="10650" y="7270"/>
                  </a:lnTo>
                  <a:lnTo>
                    <a:pt x="10641" y="7288"/>
                  </a:lnTo>
                  <a:lnTo>
                    <a:pt x="10630" y="7306"/>
                  </a:lnTo>
                  <a:lnTo>
                    <a:pt x="10619" y="7321"/>
                  </a:lnTo>
                  <a:lnTo>
                    <a:pt x="10605" y="7336"/>
                  </a:lnTo>
                  <a:lnTo>
                    <a:pt x="10591" y="7350"/>
                  </a:lnTo>
                  <a:lnTo>
                    <a:pt x="10575" y="7361"/>
                  </a:lnTo>
                  <a:lnTo>
                    <a:pt x="10557" y="7372"/>
                  </a:lnTo>
                  <a:lnTo>
                    <a:pt x="10539" y="7381"/>
                  </a:lnTo>
                  <a:lnTo>
                    <a:pt x="10520" y="7388"/>
                  </a:lnTo>
                  <a:lnTo>
                    <a:pt x="10500" y="7393"/>
                  </a:lnTo>
                  <a:lnTo>
                    <a:pt x="10480" y="7396"/>
                  </a:lnTo>
                  <a:lnTo>
                    <a:pt x="10459" y="7397"/>
                  </a:lnTo>
                  <a:lnTo>
                    <a:pt x="207" y="7397"/>
                  </a:lnTo>
                  <a:lnTo>
                    <a:pt x="186" y="7396"/>
                  </a:lnTo>
                  <a:lnTo>
                    <a:pt x="165" y="7393"/>
                  </a:lnTo>
                  <a:lnTo>
                    <a:pt x="146" y="7388"/>
                  </a:lnTo>
                  <a:lnTo>
                    <a:pt x="126" y="7381"/>
                  </a:lnTo>
                  <a:lnTo>
                    <a:pt x="108" y="7372"/>
                  </a:lnTo>
                  <a:lnTo>
                    <a:pt x="91" y="7361"/>
                  </a:lnTo>
                  <a:lnTo>
                    <a:pt x="75" y="7350"/>
                  </a:lnTo>
                  <a:lnTo>
                    <a:pt x="60" y="7336"/>
                  </a:lnTo>
                  <a:lnTo>
                    <a:pt x="47" y="7321"/>
                  </a:lnTo>
                  <a:lnTo>
                    <a:pt x="34" y="7306"/>
                  </a:lnTo>
                  <a:lnTo>
                    <a:pt x="24" y="7288"/>
                  </a:lnTo>
                  <a:lnTo>
                    <a:pt x="16" y="7270"/>
                  </a:lnTo>
                  <a:lnTo>
                    <a:pt x="9" y="7251"/>
                  </a:lnTo>
                  <a:lnTo>
                    <a:pt x="3" y="7232"/>
                  </a:lnTo>
                  <a:lnTo>
                    <a:pt x="1" y="7211"/>
                  </a:lnTo>
                  <a:lnTo>
                    <a:pt x="0" y="7190"/>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gradFill flip="none" rotWithShape="1">
              <a:gsLst>
                <a:gs pos="0">
                  <a:schemeClr val="bg1">
                    <a:lumMod val="75000"/>
                    <a:tint val="66000"/>
                    <a:satMod val="160000"/>
                  </a:schemeClr>
                </a:gs>
                <a:gs pos="50000">
                  <a:schemeClr val="bg1">
                    <a:lumMod val="75000"/>
                    <a:tint val="44500"/>
                    <a:satMod val="160000"/>
                  </a:schemeClr>
                </a:gs>
                <a:gs pos="100000">
                  <a:schemeClr val="bg1">
                    <a:lumMod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9">
              <a:extLst>
                <a:ext uri="{FF2B5EF4-FFF2-40B4-BE49-F238E27FC236}">
                  <a16:creationId xmlns:a16="http://schemas.microsoft.com/office/drawing/2014/main" id="{4C423E08-144C-4952-B156-DA2D5ABC0BA3}"/>
                </a:ext>
              </a:extLst>
            </p:cNvPr>
            <p:cNvSpPr>
              <a:spLocks/>
            </p:cNvSpPr>
            <p:nvPr/>
          </p:nvSpPr>
          <p:spPr bwMode="auto">
            <a:xfrm>
              <a:off x="2332041" y="1664133"/>
              <a:ext cx="4233864" cy="2554289"/>
            </a:xfrm>
            <a:custGeom>
              <a:avLst/>
              <a:gdLst>
                <a:gd name="T0" fmla="*/ 207 w 10666"/>
                <a:gd name="T1" fmla="*/ 0 h 6436"/>
                <a:gd name="T2" fmla="*/ 10459 w 10666"/>
                <a:gd name="T3" fmla="*/ 0 h 6436"/>
                <a:gd name="T4" fmla="*/ 10480 w 10666"/>
                <a:gd name="T5" fmla="*/ 1 h 6436"/>
                <a:gd name="T6" fmla="*/ 10500 w 10666"/>
                <a:gd name="T7" fmla="*/ 5 h 6436"/>
                <a:gd name="T8" fmla="*/ 10520 w 10666"/>
                <a:gd name="T9" fmla="*/ 9 h 6436"/>
                <a:gd name="T10" fmla="*/ 10539 w 10666"/>
                <a:gd name="T11" fmla="*/ 16 h 6436"/>
                <a:gd name="T12" fmla="*/ 10557 w 10666"/>
                <a:gd name="T13" fmla="*/ 25 h 6436"/>
                <a:gd name="T14" fmla="*/ 10575 w 10666"/>
                <a:gd name="T15" fmla="*/ 36 h 6436"/>
                <a:gd name="T16" fmla="*/ 10591 w 10666"/>
                <a:gd name="T17" fmla="*/ 47 h 6436"/>
                <a:gd name="T18" fmla="*/ 10605 w 10666"/>
                <a:gd name="T19" fmla="*/ 61 h 6436"/>
                <a:gd name="T20" fmla="*/ 10619 w 10666"/>
                <a:gd name="T21" fmla="*/ 75 h 6436"/>
                <a:gd name="T22" fmla="*/ 10630 w 10666"/>
                <a:gd name="T23" fmla="*/ 91 h 6436"/>
                <a:gd name="T24" fmla="*/ 10641 w 10666"/>
                <a:gd name="T25" fmla="*/ 109 h 6436"/>
                <a:gd name="T26" fmla="*/ 10650 w 10666"/>
                <a:gd name="T27" fmla="*/ 127 h 6436"/>
                <a:gd name="T28" fmla="*/ 10657 w 10666"/>
                <a:gd name="T29" fmla="*/ 146 h 6436"/>
                <a:gd name="T30" fmla="*/ 10661 w 10666"/>
                <a:gd name="T31" fmla="*/ 166 h 6436"/>
                <a:gd name="T32" fmla="*/ 10665 w 10666"/>
                <a:gd name="T33" fmla="*/ 186 h 6436"/>
                <a:gd name="T34" fmla="*/ 10666 w 10666"/>
                <a:gd name="T35" fmla="*/ 207 h 6436"/>
                <a:gd name="T36" fmla="*/ 10666 w 10666"/>
                <a:gd name="T37" fmla="*/ 6436 h 6436"/>
                <a:gd name="T38" fmla="*/ 0 w 10666"/>
                <a:gd name="T39" fmla="*/ 6436 h 6436"/>
                <a:gd name="T40" fmla="*/ 0 w 10666"/>
                <a:gd name="T41" fmla="*/ 207 h 6436"/>
                <a:gd name="T42" fmla="*/ 1 w 10666"/>
                <a:gd name="T43" fmla="*/ 186 h 6436"/>
                <a:gd name="T44" fmla="*/ 3 w 10666"/>
                <a:gd name="T45" fmla="*/ 166 h 6436"/>
                <a:gd name="T46" fmla="*/ 9 w 10666"/>
                <a:gd name="T47" fmla="*/ 146 h 6436"/>
                <a:gd name="T48" fmla="*/ 16 w 10666"/>
                <a:gd name="T49" fmla="*/ 127 h 6436"/>
                <a:gd name="T50" fmla="*/ 24 w 10666"/>
                <a:gd name="T51" fmla="*/ 109 h 6436"/>
                <a:gd name="T52" fmla="*/ 34 w 10666"/>
                <a:gd name="T53" fmla="*/ 91 h 6436"/>
                <a:gd name="T54" fmla="*/ 47 w 10666"/>
                <a:gd name="T55" fmla="*/ 75 h 6436"/>
                <a:gd name="T56" fmla="*/ 60 w 10666"/>
                <a:gd name="T57" fmla="*/ 61 h 6436"/>
                <a:gd name="T58" fmla="*/ 75 w 10666"/>
                <a:gd name="T59" fmla="*/ 47 h 6436"/>
                <a:gd name="T60" fmla="*/ 91 w 10666"/>
                <a:gd name="T61" fmla="*/ 36 h 6436"/>
                <a:gd name="T62" fmla="*/ 108 w 10666"/>
                <a:gd name="T63" fmla="*/ 25 h 6436"/>
                <a:gd name="T64" fmla="*/ 126 w 10666"/>
                <a:gd name="T65" fmla="*/ 16 h 6436"/>
                <a:gd name="T66" fmla="*/ 146 w 10666"/>
                <a:gd name="T67" fmla="*/ 9 h 6436"/>
                <a:gd name="T68" fmla="*/ 165 w 10666"/>
                <a:gd name="T69" fmla="*/ 5 h 6436"/>
                <a:gd name="T70" fmla="*/ 186 w 10666"/>
                <a:gd name="T71" fmla="*/ 1 h 6436"/>
                <a:gd name="T72" fmla="*/ 207 w 10666"/>
                <a:gd name="T73" fmla="*/ 0 h 6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66" h="6436">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6436"/>
                  </a:lnTo>
                  <a:lnTo>
                    <a:pt x="0" y="6436"/>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Rectangle 10">
              <a:extLst>
                <a:ext uri="{FF2B5EF4-FFF2-40B4-BE49-F238E27FC236}">
                  <a16:creationId xmlns:a16="http://schemas.microsoft.com/office/drawing/2014/main" id="{3F5727D7-920D-4B05-948A-3311BD193D72}"/>
                </a:ext>
              </a:extLst>
            </p:cNvPr>
            <p:cNvSpPr>
              <a:spLocks noChangeArrowheads="1"/>
            </p:cNvSpPr>
            <p:nvPr/>
          </p:nvSpPr>
          <p:spPr bwMode="auto">
            <a:xfrm>
              <a:off x="2487616" y="1829233"/>
              <a:ext cx="3924302" cy="2224089"/>
            </a:xfrm>
            <a:prstGeom prst="rect">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9" name="Rectangle 11">
              <a:extLst>
                <a:ext uri="{FF2B5EF4-FFF2-40B4-BE49-F238E27FC236}">
                  <a16:creationId xmlns:a16="http://schemas.microsoft.com/office/drawing/2014/main" id="{9E156F93-7C54-4A3A-88CA-E18A2B928C2F}"/>
                </a:ext>
              </a:extLst>
            </p:cNvPr>
            <p:cNvSpPr>
              <a:spLocks noChangeArrowheads="1"/>
            </p:cNvSpPr>
            <p:nvPr/>
          </p:nvSpPr>
          <p:spPr bwMode="auto">
            <a:xfrm>
              <a:off x="2487616" y="1829233"/>
              <a:ext cx="3924302" cy="41276"/>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0" name="Freeform 12">
              <a:extLst>
                <a:ext uri="{FF2B5EF4-FFF2-40B4-BE49-F238E27FC236}">
                  <a16:creationId xmlns:a16="http://schemas.microsoft.com/office/drawing/2014/main" id="{A5233A5F-BE59-4773-9C92-63D4F33CAE8B}"/>
                </a:ext>
              </a:extLst>
            </p:cNvPr>
            <p:cNvSpPr>
              <a:spLocks/>
            </p:cNvSpPr>
            <p:nvPr/>
          </p:nvSpPr>
          <p:spPr bwMode="auto">
            <a:xfrm>
              <a:off x="3511553" y="3986647"/>
              <a:ext cx="1874839" cy="66675"/>
            </a:xfrm>
            <a:custGeom>
              <a:avLst/>
              <a:gdLst>
                <a:gd name="T0" fmla="*/ 112 w 4724"/>
                <a:gd name="T1" fmla="*/ 0 h 169"/>
                <a:gd name="T2" fmla="*/ 4569 w 4724"/>
                <a:gd name="T3" fmla="*/ 0 h 169"/>
                <a:gd name="T4" fmla="*/ 4724 w 4724"/>
                <a:gd name="T5" fmla="*/ 169 h 169"/>
                <a:gd name="T6" fmla="*/ 0 w 4724"/>
                <a:gd name="T7" fmla="*/ 169 h 169"/>
                <a:gd name="T8" fmla="*/ 112 w 4724"/>
                <a:gd name="T9" fmla="*/ 0 h 169"/>
              </a:gdLst>
              <a:ahLst/>
              <a:cxnLst>
                <a:cxn ang="0">
                  <a:pos x="T0" y="T1"/>
                </a:cxn>
                <a:cxn ang="0">
                  <a:pos x="T2" y="T3"/>
                </a:cxn>
                <a:cxn ang="0">
                  <a:pos x="T4" y="T5"/>
                </a:cxn>
                <a:cxn ang="0">
                  <a:pos x="T6" y="T7"/>
                </a:cxn>
                <a:cxn ang="0">
                  <a:pos x="T8" y="T9"/>
                </a:cxn>
              </a:cxnLst>
              <a:rect l="0" t="0" r="r" b="b"/>
              <a:pathLst>
                <a:path w="4724" h="169">
                  <a:moveTo>
                    <a:pt x="112" y="0"/>
                  </a:moveTo>
                  <a:lnTo>
                    <a:pt x="4569" y="0"/>
                  </a:lnTo>
                  <a:lnTo>
                    <a:pt x="4724" y="169"/>
                  </a:lnTo>
                  <a:lnTo>
                    <a:pt x="0" y="169"/>
                  </a:lnTo>
                  <a:lnTo>
                    <a:pt x="112" y="0"/>
                  </a:lnTo>
                  <a:close/>
                </a:path>
              </a:pathLst>
            </a:custGeom>
            <a:solidFill>
              <a:srgbClr val="BD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24">
              <a:extLst>
                <a:ext uri="{FF2B5EF4-FFF2-40B4-BE49-F238E27FC236}">
                  <a16:creationId xmlns:a16="http://schemas.microsoft.com/office/drawing/2014/main" id="{66092582-D255-4F27-9E20-FC7D75126075}"/>
                </a:ext>
              </a:extLst>
            </p:cNvPr>
            <p:cNvSpPr>
              <a:spLocks/>
            </p:cNvSpPr>
            <p:nvPr/>
          </p:nvSpPr>
          <p:spPr bwMode="auto">
            <a:xfrm>
              <a:off x="4238630" y="1664133"/>
              <a:ext cx="2327275" cy="2503490"/>
            </a:xfrm>
            <a:custGeom>
              <a:avLst/>
              <a:gdLst>
                <a:gd name="T0" fmla="*/ 3815 w 5865"/>
                <a:gd name="T1" fmla="*/ 0 h 6311"/>
                <a:gd name="T2" fmla="*/ 5660 w 5865"/>
                <a:gd name="T3" fmla="*/ 0 h 6311"/>
                <a:gd name="T4" fmla="*/ 5681 w 5865"/>
                <a:gd name="T5" fmla="*/ 1 h 6311"/>
                <a:gd name="T6" fmla="*/ 5702 w 5865"/>
                <a:gd name="T7" fmla="*/ 4 h 6311"/>
                <a:gd name="T8" fmla="*/ 5721 w 5865"/>
                <a:gd name="T9" fmla="*/ 9 h 6311"/>
                <a:gd name="T10" fmla="*/ 5740 w 5865"/>
                <a:gd name="T11" fmla="*/ 16 h 6311"/>
                <a:gd name="T12" fmla="*/ 5758 w 5865"/>
                <a:gd name="T13" fmla="*/ 24 h 6311"/>
                <a:gd name="T14" fmla="*/ 5775 w 5865"/>
                <a:gd name="T15" fmla="*/ 34 h 6311"/>
                <a:gd name="T16" fmla="*/ 5791 w 5865"/>
                <a:gd name="T17" fmla="*/ 46 h 6311"/>
                <a:gd name="T18" fmla="*/ 5805 w 5865"/>
                <a:gd name="T19" fmla="*/ 60 h 6311"/>
                <a:gd name="T20" fmla="*/ 5819 w 5865"/>
                <a:gd name="T21" fmla="*/ 74 h 6311"/>
                <a:gd name="T22" fmla="*/ 5830 w 5865"/>
                <a:gd name="T23" fmla="*/ 90 h 6311"/>
                <a:gd name="T24" fmla="*/ 5841 w 5865"/>
                <a:gd name="T25" fmla="*/ 106 h 6311"/>
                <a:gd name="T26" fmla="*/ 5849 w 5865"/>
                <a:gd name="T27" fmla="*/ 125 h 6311"/>
                <a:gd name="T28" fmla="*/ 5856 w 5865"/>
                <a:gd name="T29" fmla="*/ 143 h 6311"/>
                <a:gd name="T30" fmla="*/ 5861 w 5865"/>
                <a:gd name="T31" fmla="*/ 163 h 6311"/>
                <a:gd name="T32" fmla="*/ 5864 w 5865"/>
                <a:gd name="T33" fmla="*/ 182 h 6311"/>
                <a:gd name="T34" fmla="*/ 5865 w 5865"/>
                <a:gd name="T35" fmla="*/ 203 h 6311"/>
                <a:gd name="T36" fmla="*/ 5865 w 5865"/>
                <a:gd name="T37" fmla="*/ 6311 h 6311"/>
                <a:gd name="T38" fmla="*/ 0 w 5865"/>
                <a:gd name="T39" fmla="*/ 6311 h 6311"/>
                <a:gd name="T40" fmla="*/ 3815 w 5865"/>
                <a:gd name="T41" fmla="*/ 0 h 6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65" h="6311">
                  <a:moveTo>
                    <a:pt x="3815" y="0"/>
                  </a:moveTo>
                  <a:lnTo>
                    <a:pt x="5660" y="0"/>
                  </a:lnTo>
                  <a:lnTo>
                    <a:pt x="5681" y="1"/>
                  </a:lnTo>
                  <a:lnTo>
                    <a:pt x="5702" y="4"/>
                  </a:lnTo>
                  <a:lnTo>
                    <a:pt x="5721" y="9"/>
                  </a:lnTo>
                  <a:lnTo>
                    <a:pt x="5740" y="16"/>
                  </a:lnTo>
                  <a:lnTo>
                    <a:pt x="5758" y="24"/>
                  </a:lnTo>
                  <a:lnTo>
                    <a:pt x="5775" y="34"/>
                  </a:lnTo>
                  <a:lnTo>
                    <a:pt x="5791" y="46"/>
                  </a:lnTo>
                  <a:lnTo>
                    <a:pt x="5805" y="60"/>
                  </a:lnTo>
                  <a:lnTo>
                    <a:pt x="5819" y="74"/>
                  </a:lnTo>
                  <a:lnTo>
                    <a:pt x="5830" y="90"/>
                  </a:lnTo>
                  <a:lnTo>
                    <a:pt x="5841" y="106"/>
                  </a:lnTo>
                  <a:lnTo>
                    <a:pt x="5849" y="125"/>
                  </a:lnTo>
                  <a:lnTo>
                    <a:pt x="5856" y="143"/>
                  </a:lnTo>
                  <a:lnTo>
                    <a:pt x="5861" y="163"/>
                  </a:lnTo>
                  <a:lnTo>
                    <a:pt x="5864" y="182"/>
                  </a:lnTo>
                  <a:lnTo>
                    <a:pt x="5865" y="203"/>
                  </a:lnTo>
                  <a:lnTo>
                    <a:pt x="5865" y="6311"/>
                  </a:lnTo>
                  <a:lnTo>
                    <a:pt x="0" y="6311"/>
                  </a:lnTo>
                  <a:lnTo>
                    <a:pt x="3815" y="0"/>
                  </a:lnTo>
                  <a:close/>
                </a:path>
              </a:pathLst>
            </a:custGeom>
            <a:gradFill>
              <a:gsLst>
                <a:gs pos="0">
                  <a:schemeClr val="bg1">
                    <a:alpha val="36000"/>
                  </a:schemeClr>
                </a:gs>
                <a:gs pos="50000">
                  <a:schemeClr val="bg1">
                    <a:alpha val="13000"/>
                  </a:schemeClr>
                </a:gs>
                <a:gs pos="100000">
                  <a:schemeClr val="accent1">
                    <a:tint val="23500"/>
                    <a:satMod val="160000"/>
                    <a:alpha val="0"/>
                  </a:schemeClr>
                </a:gs>
              </a:gsLst>
              <a:lin ang="5400000" scaled="0"/>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67" name="Rectangle 66">
            <a:extLst>
              <a:ext uri="{FF2B5EF4-FFF2-40B4-BE49-F238E27FC236}">
                <a16:creationId xmlns:a16="http://schemas.microsoft.com/office/drawing/2014/main" id="{A7BD379A-7CC6-44F9-A78B-577D4BC787AC}"/>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Slide Number Placeholder 3">
            <a:extLst>
              <a:ext uri="{FF2B5EF4-FFF2-40B4-BE49-F238E27FC236}">
                <a16:creationId xmlns:a16="http://schemas.microsoft.com/office/drawing/2014/main" id="{5BA5922D-DC4F-4B44-A465-8BFAD710F6EA}"/>
              </a:ext>
            </a:extLst>
          </p:cNvPr>
          <p:cNvSpPr>
            <a:spLocks noGrp="1"/>
          </p:cNvSpPr>
          <p:nvPr>
            <p:ph type="sldNum" sz="quarter" idx="12"/>
          </p:nvPr>
        </p:nvSpPr>
        <p:spPr/>
        <p:txBody>
          <a:bodyPr/>
          <a:lstStyle/>
          <a:p>
            <a:fld id="{5A4A7955-6230-48B4-BD8B-A7C460F75945}" type="slidenum">
              <a:rPr lang="en-US" smtClean="0"/>
              <a:t>9</a:t>
            </a:fld>
            <a:endParaRPr lang="en-US" dirty="0"/>
          </a:p>
        </p:txBody>
      </p:sp>
      <p:sp>
        <p:nvSpPr>
          <p:cNvPr id="4" name="TextBox 3">
            <a:extLst>
              <a:ext uri="{FF2B5EF4-FFF2-40B4-BE49-F238E27FC236}">
                <a16:creationId xmlns:a16="http://schemas.microsoft.com/office/drawing/2014/main" id="{FEB0E30F-5474-455C-B6D3-1C42E007F974}"/>
              </a:ext>
            </a:extLst>
          </p:cNvPr>
          <p:cNvSpPr txBox="1"/>
          <p:nvPr/>
        </p:nvSpPr>
        <p:spPr>
          <a:xfrm>
            <a:off x="2817000" y="1263073"/>
            <a:ext cx="7267872" cy="1384995"/>
          </a:xfrm>
          <a:prstGeom prst="rect">
            <a:avLst/>
          </a:prstGeom>
          <a:noFill/>
        </p:spPr>
        <p:txBody>
          <a:bodyPr wrap="square" rtlCol="0">
            <a:spAutoFit/>
          </a:bodyPr>
          <a:lstStyle/>
          <a:p>
            <a:r>
              <a:rPr lang="en-US" sz="2800" dirty="0"/>
              <a:t>A device that supports any operating system</a:t>
            </a:r>
          </a:p>
          <a:p>
            <a:r>
              <a:rPr lang="en-US" sz="2800" dirty="0"/>
              <a:t>Internet enabled device</a:t>
            </a:r>
          </a:p>
          <a:p>
            <a:r>
              <a:rPr lang="en-US" sz="2800" dirty="0"/>
              <a:t>It has normal hardware requirements</a:t>
            </a:r>
          </a:p>
        </p:txBody>
      </p:sp>
      <p:sp>
        <p:nvSpPr>
          <p:cNvPr id="24" name="TextBox 23">
            <a:extLst>
              <a:ext uri="{FF2B5EF4-FFF2-40B4-BE49-F238E27FC236}">
                <a16:creationId xmlns:a16="http://schemas.microsoft.com/office/drawing/2014/main" id="{A360CE70-5A0E-4D28-B001-13A52ED74F7D}"/>
              </a:ext>
            </a:extLst>
          </p:cNvPr>
          <p:cNvSpPr txBox="1"/>
          <p:nvPr/>
        </p:nvSpPr>
        <p:spPr>
          <a:xfrm>
            <a:off x="1463902" y="3484959"/>
            <a:ext cx="9264193" cy="615553"/>
          </a:xfrm>
          <a:prstGeom prst="rect">
            <a:avLst/>
          </a:prstGeom>
          <a:noFill/>
        </p:spPr>
        <p:txBody>
          <a:bodyPr wrap="square" lIns="0" tIns="0" rIns="0" bIns="0" rtlCol="0" anchor="ctr">
            <a:spAutoFit/>
          </a:bodyPr>
          <a:lstStyle/>
          <a:p>
            <a:pPr algn="ctr"/>
            <a:r>
              <a:rPr lang="en-US" sz="4000" b="1" dirty="0">
                <a:latin typeface="Century Gothic (Headings)"/>
              </a:rPr>
              <a:t>Behavioral </a:t>
            </a:r>
            <a:r>
              <a:rPr lang="en-US" sz="4000" dirty="0">
                <a:latin typeface="Century Gothic (Headings)"/>
              </a:rPr>
              <a:t>feasibility:</a:t>
            </a:r>
          </a:p>
        </p:txBody>
      </p:sp>
      <p:pic>
        <p:nvPicPr>
          <p:cNvPr id="9" name="Picture 8">
            <a:extLst>
              <a:ext uri="{FF2B5EF4-FFF2-40B4-BE49-F238E27FC236}">
                <a16:creationId xmlns:a16="http://schemas.microsoft.com/office/drawing/2014/main" id="{3BFC5C93-54C7-41FF-8E5F-C8D55B3DF7A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74535" y="4503397"/>
            <a:ext cx="1578734" cy="1578734"/>
          </a:xfrm>
          <a:prstGeom prst="rect">
            <a:avLst/>
          </a:prstGeom>
        </p:spPr>
      </p:pic>
      <p:sp>
        <p:nvSpPr>
          <p:cNvPr id="10" name="TextBox 9">
            <a:extLst>
              <a:ext uri="{FF2B5EF4-FFF2-40B4-BE49-F238E27FC236}">
                <a16:creationId xmlns:a16="http://schemas.microsoft.com/office/drawing/2014/main" id="{64E80C10-C34C-43A4-9F96-5FB96376B7A9}"/>
              </a:ext>
            </a:extLst>
          </p:cNvPr>
          <p:cNvSpPr txBox="1"/>
          <p:nvPr/>
        </p:nvSpPr>
        <p:spPr>
          <a:xfrm>
            <a:off x="2817000" y="7008000"/>
            <a:ext cx="6858000" cy="230832"/>
          </a:xfrm>
          <a:prstGeom prst="rect">
            <a:avLst/>
          </a:prstGeom>
          <a:noFill/>
        </p:spPr>
        <p:txBody>
          <a:bodyPr wrap="square" rtlCol="0">
            <a:spAutoFit/>
          </a:bodyPr>
          <a:lstStyle/>
          <a:p>
            <a:r>
              <a:rPr lang="en-US" sz="900">
                <a:hlinkClick r:id="rId4" tooltip="https://www.freepngimg.com/png/65566-like-button-face-messenger-facebook-emoji"/>
              </a:rPr>
              <a:t>This Photo</a:t>
            </a:r>
            <a:r>
              <a:rPr lang="en-US" sz="900"/>
              <a:t> by Unknown Author is licensed under </a:t>
            </a:r>
            <a:r>
              <a:rPr lang="en-US" sz="900">
                <a:hlinkClick r:id="rId5" tooltip="https://creativecommons.org/licenses/by-nc/3.0/"/>
              </a:rPr>
              <a:t>CC BY-NC</a:t>
            </a:r>
            <a:endParaRPr lang="en-US" sz="900"/>
          </a:p>
        </p:txBody>
      </p:sp>
      <p:sp>
        <p:nvSpPr>
          <p:cNvPr id="30" name="TextBox 29">
            <a:extLst>
              <a:ext uri="{FF2B5EF4-FFF2-40B4-BE49-F238E27FC236}">
                <a16:creationId xmlns:a16="http://schemas.microsoft.com/office/drawing/2014/main" id="{3F4FDF53-4FDD-4ED3-9CF2-DDBC5A8109CE}"/>
              </a:ext>
            </a:extLst>
          </p:cNvPr>
          <p:cNvSpPr txBox="1"/>
          <p:nvPr/>
        </p:nvSpPr>
        <p:spPr>
          <a:xfrm>
            <a:off x="2817000" y="4599199"/>
            <a:ext cx="7267872" cy="1384995"/>
          </a:xfrm>
          <a:prstGeom prst="rect">
            <a:avLst/>
          </a:prstGeom>
          <a:noFill/>
        </p:spPr>
        <p:txBody>
          <a:bodyPr wrap="square" rtlCol="0">
            <a:spAutoFit/>
          </a:bodyPr>
          <a:lstStyle/>
          <a:p>
            <a:r>
              <a:rPr lang="en-US" sz="2800" dirty="0"/>
              <a:t>The happiness and comfort of students, professors and teachers when saving time and effort</a:t>
            </a:r>
          </a:p>
        </p:txBody>
      </p:sp>
      <p:sp>
        <p:nvSpPr>
          <p:cNvPr id="32" name="Rounded Rectangle 76">
            <a:extLst>
              <a:ext uri="{FF2B5EF4-FFF2-40B4-BE49-F238E27FC236}">
                <a16:creationId xmlns:a16="http://schemas.microsoft.com/office/drawing/2014/main" id="{9AC9B957-E53A-4591-8179-0B7A7676976C}"/>
              </a:ext>
              <a:ext uri="{C183D7F6-B498-43B3-948B-1728B52AA6E4}">
                <adec:decorative xmlns:adec="http://schemas.microsoft.com/office/drawing/2017/decorative" val="1"/>
              </a:ext>
            </a:extLst>
          </p:cNvPr>
          <p:cNvSpPr/>
          <p:nvPr/>
        </p:nvSpPr>
        <p:spPr>
          <a:xfrm>
            <a:off x="10802640" y="1682400"/>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ounded Rectangle 77">
            <a:extLst>
              <a:ext uri="{FF2B5EF4-FFF2-40B4-BE49-F238E27FC236}">
                <a16:creationId xmlns:a16="http://schemas.microsoft.com/office/drawing/2014/main" id="{75C71621-8B10-44C9-8261-098D0F8B6849}"/>
              </a:ext>
              <a:ext uri="{C183D7F6-B498-43B3-948B-1728B52AA6E4}">
                <adec:decorative xmlns:adec="http://schemas.microsoft.com/office/drawing/2017/decorative" val="1"/>
              </a:ext>
            </a:extLst>
          </p:cNvPr>
          <p:cNvSpPr/>
          <p:nvPr/>
        </p:nvSpPr>
        <p:spPr>
          <a:xfrm>
            <a:off x="9806767" y="1710245"/>
            <a:ext cx="551159" cy="555494"/>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ounded Rectangle 78">
            <a:extLst>
              <a:ext uri="{FF2B5EF4-FFF2-40B4-BE49-F238E27FC236}">
                <a16:creationId xmlns:a16="http://schemas.microsoft.com/office/drawing/2014/main" id="{169B9323-00E0-487D-BF06-72B96DADADC1}"/>
              </a:ext>
              <a:ext uri="{C183D7F6-B498-43B3-948B-1728B52AA6E4}">
                <adec:decorative xmlns:adec="http://schemas.microsoft.com/office/drawing/2017/decorative" val="1"/>
              </a:ext>
            </a:extLst>
          </p:cNvPr>
          <p:cNvSpPr/>
          <p:nvPr/>
        </p:nvSpPr>
        <p:spPr>
          <a:xfrm>
            <a:off x="10429627" y="1688000"/>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ounded Rectangle 79">
            <a:extLst>
              <a:ext uri="{FF2B5EF4-FFF2-40B4-BE49-F238E27FC236}">
                <a16:creationId xmlns:a16="http://schemas.microsoft.com/office/drawing/2014/main" id="{20668A2B-CCE7-43B1-9CD8-A661561A9282}"/>
              </a:ext>
              <a:ext uri="{C183D7F6-B498-43B3-948B-1728B52AA6E4}">
                <adec:decorative xmlns:adec="http://schemas.microsoft.com/office/drawing/2017/decorative" val="1"/>
              </a:ext>
            </a:extLst>
          </p:cNvPr>
          <p:cNvSpPr/>
          <p:nvPr/>
        </p:nvSpPr>
        <p:spPr>
          <a:xfrm>
            <a:off x="10549951" y="1233547"/>
            <a:ext cx="359175" cy="365125"/>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ounded Rectangle 78">
            <a:extLst>
              <a:ext uri="{FF2B5EF4-FFF2-40B4-BE49-F238E27FC236}">
                <a16:creationId xmlns:a16="http://schemas.microsoft.com/office/drawing/2014/main" id="{F0A02B1A-7C2D-48E9-94D5-010D9E51DF09}"/>
              </a:ext>
              <a:ext uri="{C183D7F6-B498-43B3-948B-1728B52AA6E4}">
                <adec:decorative xmlns:adec="http://schemas.microsoft.com/office/drawing/2017/decorative" val="1"/>
              </a:ext>
            </a:extLst>
          </p:cNvPr>
          <p:cNvSpPr/>
          <p:nvPr/>
        </p:nvSpPr>
        <p:spPr>
          <a:xfrm rot="18964140">
            <a:off x="4216098" y="5957063"/>
            <a:ext cx="501618" cy="50556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ounded Rectangle 79">
            <a:extLst>
              <a:ext uri="{FF2B5EF4-FFF2-40B4-BE49-F238E27FC236}">
                <a16:creationId xmlns:a16="http://schemas.microsoft.com/office/drawing/2014/main" id="{281F0034-16B3-4517-B0B4-2D45E7B78727}"/>
              </a:ext>
              <a:ext uri="{C183D7F6-B498-43B3-948B-1728B52AA6E4}">
                <adec:decorative xmlns:adec="http://schemas.microsoft.com/office/drawing/2017/decorative" val="1"/>
              </a:ext>
            </a:extLst>
          </p:cNvPr>
          <p:cNvSpPr/>
          <p:nvPr/>
        </p:nvSpPr>
        <p:spPr>
          <a:xfrm rot="18964140">
            <a:off x="9680296" y="4027535"/>
            <a:ext cx="717107" cy="728986"/>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ounded Rectangle 78">
            <a:extLst>
              <a:ext uri="{FF2B5EF4-FFF2-40B4-BE49-F238E27FC236}">
                <a16:creationId xmlns:a16="http://schemas.microsoft.com/office/drawing/2014/main" id="{B2799DFE-9EFB-4880-8BB5-5E16CDE3AF9C}"/>
              </a:ext>
              <a:ext uri="{C183D7F6-B498-43B3-948B-1728B52AA6E4}">
                <adec:decorative xmlns:adec="http://schemas.microsoft.com/office/drawing/2017/decorative" val="1"/>
              </a:ext>
            </a:extLst>
          </p:cNvPr>
          <p:cNvSpPr/>
          <p:nvPr/>
        </p:nvSpPr>
        <p:spPr>
          <a:xfrm>
            <a:off x="9402123" y="3790432"/>
            <a:ext cx="251244" cy="25322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ed Rectangle 76">
            <a:extLst>
              <a:ext uri="{FF2B5EF4-FFF2-40B4-BE49-F238E27FC236}">
                <a16:creationId xmlns:a16="http://schemas.microsoft.com/office/drawing/2014/main" id="{58F1A5B5-D7A2-4526-A444-7B7783A12F7F}"/>
              </a:ext>
              <a:ext uri="{C183D7F6-B498-43B3-948B-1728B52AA6E4}">
                <adec:decorative xmlns:adec="http://schemas.microsoft.com/office/drawing/2017/decorative" val="1"/>
              </a:ext>
            </a:extLst>
          </p:cNvPr>
          <p:cNvSpPr/>
          <p:nvPr/>
        </p:nvSpPr>
        <p:spPr>
          <a:xfrm>
            <a:off x="1145304" y="239071"/>
            <a:ext cx="551160"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7305971"/>
      </p:ext>
    </p:extLst>
  </p:cSld>
  <p:clrMapOvr>
    <a:masterClrMapping/>
  </p:clrMapOvr>
</p:sld>
</file>

<file path=ppt/theme/theme1.xml><?xml version="1.0" encoding="utf-8"?>
<a:theme xmlns:a="http://schemas.openxmlformats.org/drawingml/2006/main" name="Office Theme">
  <a:themeElements>
    <a:clrScheme name="McD color scheme">
      <a:dk1>
        <a:sysClr val="windowText" lastClr="000000"/>
      </a:dk1>
      <a:lt1>
        <a:sysClr val="window" lastClr="FFFFFF"/>
      </a:lt1>
      <a:dk2>
        <a:srgbClr val="44546A"/>
      </a:dk2>
      <a:lt2>
        <a:srgbClr val="E7E6E6"/>
      </a:lt2>
      <a:accent1>
        <a:srgbClr val="E31737"/>
      </a:accent1>
      <a:accent2>
        <a:srgbClr val="FFC427"/>
      </a:accent2>
      <a:accent3>
        <a:srgbClr val="B4D78E"/>
      </a:accent3>
      <a:accent4>
        <a:srgbClr val="749CD3"/>
      </a:accent4>
      <a:accent5>
        <a:srgbClr val="4472C4"/>
      </a:accent5>
      <a:accent6>
        <a:srgbClr val="70AD47"/>
      </a:accent6>
      <a:hlink>
        <a:srgbClr val="0563C1"/>
      </a:hlink>
      <a:folHlink>
        <a:srgbClr val="954F72"/>
      </a:folHlink>
    </a:clrScheme>
    <a:fontScheme name="Modern 04">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9048086_win32_partially" id="{19AF56B3-7F1C-40D5-9734-654D493A6D09}" vid="{F9F14382-8FB4-49A6-A43D-3F3900D1CD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03986E7-BBBA-4E0B-9644-BCA74B964A1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AD23832-4FF3-481A-BF21-E685DF749377}">
  <ds:schemaRefs>
    <ds:schemaRef ds:uri="http://schemas.microsoft.com/sharepoint/v3/contenttype/forms"/>
  </ds:schemaRefs>
</ds:datastoreItem>
</file>

<file path=customXml/itemProps3.xml><?xml version="1.0" encoding="utf-8"?>
<ds:datastoreItem xmlns:ds="http://schemas.openxmlformats.org/officeDocument/2006/customXml" ds:itemID="{1024ABD0-81DD-4E89-ADBD-FD03EEA4B679}">
  <ds:schemaRefs>
    <ds:schemaRef ds:uri="http://purl.org/dc/dcmitype/"/>
    <ds:schemaRef ds:uri="http://schemas.microsoft.com/office/2006/documentManagement/types"/>
    <ds:schemaRef ds:uri="http://purl.org/dc/terms/"/>
    <ds:schemaRef ds:uri="http://www.w3.org/XML/1998/namespace"/>
    <ds:schemaRef ds:uri="http://schemas.microsoft.com/office/infopath/2007/PartnerControls"/>
    <ds:schemaRef ds:uri="http://schemas.openxmlformats.org/package/2006/metadata/core-properties"/>
    <ds:schemaRef ds:uri="230e9df3-be65-4c73-a93b-d1236ebd677e"/>
    <ds:schemaRef ds:uri="71af3243-3dd4-4a8d-8c0d-dd76da1f02a5"/>
    <ds:schemaRef ds:uri="http://schemas.microsoft.com/office/2006/metadata/properties"/>
    <ds:schemaRef ds:uri="16c05727-aa75-4e4a-9b5f-8a80a1165891"/>
    <ds:schemaRef ds:uri="http://schemas.microsoft.com/sharepoint/v3"/>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Balanced scorecard, from 24Slides</Template>
  <TotalTime>1177</TotalTime>
  <Words>2989</Words>
  <Application>Microsoft Office PowerPoint</Application>
  <PresentationFormat>Widescreen</PresentationFormat>
  <Paragraphs>806</Paragraphs>
  <Slides>42</Slides>
  <Notes>23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Arial</vt:lpstr>
      <vt:lpstr>Arial Rounded MT Bold</vt:lpstr>
      <vt:lpstr>Calibri</vt:lpstr>
      <vt:lpstr>Calibri Light</vt:lpstr>
      <vt:lpstr>Calibri Light (Body)</vt:lpstr>
      <vt:lpstr>Century Gothic</vt:lpstr>
      <vt:lpstr>Century Gothic (Headings)</vt:lpstr>
      <vt:lpstr>Times New Roman</vt:lpstr>
      <vt:lpstr>Office Theme</vt:lpstr>
      <vt:lpstr>Balanced scorecard slide 1</vt:lpstr>
      <vt:lpstr>Balanced scorecard slide 2</vt:lpstr>
      <vt:lpstr>Balanced scorecard slide 2</vt:lpstr>
      <vt:lpstr>Balanced scorecard slide 4</vt:lpstr>
      <vt:lpstr>Balanced scorecard slide 8</vt:lpstr>
      <vt:lpstr>Balanced scorecard slide 10</vt:lpstr>
      <vt:lpstr>Balanced scorecard slide 5</vt:lpstr>
      <vt:lpstr>Balanced scorecard slide 5</vt:lpstr>
      <vt:lpstr>Balanced scorecard slide 7</vt:lpstr>
      <vt:lpstr>Balanced scorecard slide 3</vt:lpstr>
      <vt:lpstr>Balanced scorecard slide 3</vt:lpstr>
      <vt:lpstr>Return on Investment (ROI) </vt:lpstr>
      <vt:lpstr>Balanced scorecard slide 10</vt:lpstr>
      <vt:lpstr>Balanced scorecard slide 3</vt:lpstr>
      <vt:lpstr>Balanced scorecard slide 3</vt:lpstr>
      <vt:lpstr>Balanced scorecard slide 3</vt:lpstr>
      <vt:lpstr>Balanced scorecard slide 3</vt:lpstr>
      <vt:lpstr>Balanced scorecard slide 3</vt:lpstr>
      <vt:lpstr>Balanced scorecard slide 3</vt:lpstr>
      <vt:lpstr>Balanced scorecard slide 10</vt:lpstr>
      <vt:lpstr>Levels of DFD</vt:lpstr>
      <vt:lpstr>Levels of DFD</vt:lpstr>
      <vt:lpstr>Levels of DFD</vt:lpstr>
      <vt:lpstr>PowerPoint Presentation</vt:lpstr>
      <vt:lpstr>PowerPoint Presentation</vt:lpstr>
      <vt:lpstr>Balanced scorecard slide 10</vt:lpstr>
      <vt:lpstr>PowerPoint Presentation</vt:lpstr>
      <vt:lpstr>Balanced scorecard slide 10</vt:lpstr>
      <vt:lpstr>PowerPoint Presentation</vt:lpstr>
      <vt:lpstr>Balanced scorecard slide 10</vt:lpstr>
      <vt:lpstr>Data dictionary</vt:lpstr>
      <vt:lpstr>Data dictionary</vt:lpstr>
      <vt:lpstr>Data dictionary</vt:lpstr>
      <vt:lpstr>Data dictionary</vt:lpstr>
      <vt:lpstr>Data dictionary</vt:lpstr>
      <vt:lpstr>Data dictionary</vt:lpstr>
      <vt:lpstr>Data dictionary</vt:lpstr>
      <vt:lpstr>Data dictionary</vt:lpstr>
      <vt:lpstr>Data dictionary</vt:lpstr>
      <vt:lpstr>Data dictionary</vt:lpstr>
      <vt:lpstr>Element description</vt:lpstr>
      <vt:lpstr>Balanced scorecard 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Balanced scorecard slide 1</dc:title>
  <dc:creator>Adham Abd-elwadoud Suleman Hessian</dc:creator>
  <cp:lastModifiedBy>yasser</cp:lastModifiedBy>
  <cp:revision>35</cp:revision>
  <dcterms:created xsi:type="dcterms:W3CDTF">2022-04-13T13:02:54Z</dcterms:created>
  <dcterms:modified xsi:type="dcterms:W3CDTF">2022-06-03T11:57:20Z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